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42479913" cy="21945600"/>
  <p:notesSz cx="7315200" cy="9601200"/>
  <p:defaultTextStyle>
    <a:defPPr>
      <a:defRPr lang="en-US"/>
    </a:defPPr>
    <a:lvl1pPr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1pPr>
    <a:lvl2pPr marL="1513554" indent="-1128226"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2pPr>
    <a:lvl3pPr marL="3028740" indent="-2259717"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3pPr>
    <a:lvl4pPr marL="4543926" indent="-3391209"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4pPr>
    <a:lvl5pPr marL="6064010" indent="-4522700"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5pPr>
    <a:lvl6pPr marL="2351151"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6pPr>
    <a:lvl7pPr marL="2821381"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7pPr>
    <a:lvl8pPr marL="3291611"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8pPr>
    <a:lvl9pPr marL="3761842"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6912" userDrawn="1">
          <p15:clr>
            <a:srgbClr val="A4A3A4"/>
          </p15:clr>
        </p15:guide>
        <p15:guide id="2" pos="133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2565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75" autoAdjust="0"/>
    <p:restoredTop sz="94667" autoAdjust="0"/>
  </p:normalViewPr>
  <p:slideViewPr>
    <p:cSldViewPr snapToObjects="1">
      <p:cViewPr>
        <p:scale>
          <a:sx n="25" d="100"/>
          <a:sy n="25" d="100"/>
        </p:scale>
        <p:origin x="1699" y="830"/>
      </p:cViewPr>
      <p:guideLst>
        <p:guide orient="horz" pos="6912"/>
        <p:guide pos="13380"/>
      </p:guideLst>
    </p:cSldViewPr>
  </p:slideViewPr>
  <p:outlineViewPr>
    <p:cViewPr>
      <p:scale>
        <a:sx n="33" d="100"/>
        <a:sy n="33" d="100"/>
      </p:scale>
      <p:origin x="0" y="3256"/>
    </p:cViewPr>
  </p:outlin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eaLnBrk="1" hangingPunct="1">
              <a:defRPr sz="1300">
                <a:latin typeface="Arial" pitchFamily="-108" charset="0"/>
                <a:ea typeface="ＭＳ Ｐゴシック" pitchFamily="-108" charset="-128"/>
                <a:cs typeface="ＭＳ Ｐゴシック" pitchFamily="-108" charset="-128"/>
              </a:defRPr>
            </a:lvl1pPr>
          </a:lstStyle>
          <a:p>
            <a:pPr>
              <a:defRPr/>
            </a:pPr>
            <a:endParaRPr lang="en-US"/>
          </a:p>
        </p:txBody>
      </p:sp>
      <p:sp>
        <p:nvSpPr>
          <p:cNvPr id="3" name="Date Placeholder 2"/>
          <p:cNvSpPr>
            <a:spLocks noGrp="1"/>
          </p:cNvSpPr>
          <p:nvPr>
            <p:ph type="dt" idx="1"/>
          </p:nvPr>
        </p:nvSpPr>
        <p:spPr>
          <a:xfrm>
            <a:off x="4143587" y="0"/>
            <a:ext cx="3169920" cy="480060"/>
          </a:xfrm>
          <a:prstGeom prst="rect">
            <a:avLst/>
          </a:prstGeom>
        </p:spPr>
        <p:txBody>
          <a:bodyPr vert="horz" wrap="square" lIns="96661" tIns="48331" rIns="96661" bIns="48331" numCol="1" anchor="t" anchorCtr="0" compatLnSpc="1">
            <a:prstTxWarp prst="textNoShape">
              <a:avLst/>
            </a:prstTxWarp>
          </a:bodyPr>
          <a:lstStyle>
            <a:lvl1pPr algn="r" eaLnBrk="1" hangingPunct="1">
              <a:defRPr sz="1300" smtClean="0"/>
            </a:lvl1pPr>
          </a:lstStyle>
          <a:p>
            <a:pPr>
              <a:defRPr/>
            </a:pPr>
            <a:fld id="{01314EA9-C8CF-4E55-8DBF-5486340E747F}" type="datetime1">
              <a:rPr lang="en-US" altLang="en-US"/>
              <a:pPr>
                <a:defRPr/>
              </a:pPr>
              <a:t>1/16/2023</a:t>
            </a:fld>
            <a:endParaRPr lang="en-US" altLang="en-US"/>
          </a:p>
        </p:txBody>
      </p:sp>
      <p:sp>
        <p:nvSpPr>
          <p:cNvPr id="4" name="Slide Image Placeholder 3"/>
          <p:cNvSpPr>
            <a:spLocks noGrp="1" noRot="1" noChangeAspect="1"/>
          </p:cNvSpPr>
          <p:nvPr>
            <p:ph type="sldImg" idx="2"/>
          </p:nvPr>
        </p:nvSpPr>
        <p:spPr>
          <a:xfrm>
            <a:off x="173038" y="720725"/>
            <a:ext cx="6969125" cy="3600450"/>
          </a:xfrm>
          <a:prstGeom prst="rect">
            <a:avLst/>
          </a:prstGeom>
          <a:noFill/>
          <a:ln w="12700">
            <a:solidFill>
              <a:prstClr val="black"/>
            </a:solidFill>
          </a:ln>
        </p:spPr>
        <p:txBody>
          <a:bodyPr vert="horz" lIns="96661" tIns="48331" rIns="96661" bIns="48331" rtlCol="0" anchor="ctr"/>
          <a:lstStyle/>
          <a:p>
            <a:pPr lvl="0"/>
            <a:endParaRPr lang="en-US" noProof="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eaLnBrk="1" hangingPunct="1">
              <a:defRPr sz="1300">
                <a:latin typeface="Arial" pitchFamily="-108" charset="0"/>
                <a:ea typeface="ＭＳ Ｐゴシック" pitchFamily="-108" charset="-128"/>
                <a:cs typeface="ＭＳ Ｐゴシック" pitchFamily="-108" charset="-128"/>
              </a:defRPr>
            </a:lvl1pPr>
          </a:lstStyle>
          <a:p>
            <a:pPr>
              <a:defRPr/>
            </a:pPr>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wrap="square" lIns="96661" tIns="48331" rIns="96661" bIns="48331" numCol="1" anchor="b" anchorCtr="0" compatLnSpc="1">
            <a:prstTxWarp prst="textNoShape">
              <a:avLst/>
            </a:prstTxWarp>
          </a:bodyPr>
          <a:lstStyle>
            <a:lvl1pPr algn="r" eaLnBrk="1" hangingPunct="1">
              <a:defRPr sz="1300" smtClean="0"/>
            </a:lvl1pPr>
          </a:lstStyle>
          <a:p>
            <a:pPr>
              <a:defRPr/>
            </a:pPr>
            <a:fld id="{9BD065AA-F636-430C-85BD-240106ED4BF1}" type="slidenum">
              <a:rPr lang="en-US" altLang="en-US"/>
              <a:pPr>
                <a:defRPr/>
              </a:pPr>
              <a:t>‹#›</a:t>
            </a:fld>
            <a:endParaRPr lang="en-US" altLang="en-US"/>
          </a:p>
        </p:txBody>
      </p:sp>
    </p:spTree>
    <p:extLst>
      <p:ext uri="{BB962C8B-B14F-4D97-AF65-F5344CB8AC3E}">
        <p14:creationId xmlns:p14="http://schemas.microsoft.com/office/powerpoint/2010/main" val="865897447"/>
      </p:ext>
    </p:extLst>
  </p:cSld>
  <p:clrMap bg1="lt1" tx1="dk1" bg2="lt2" tx2="dk2" accent1="accent1" accent2="accent2" accent3="accent3" accent4="accent4" accent5="accent5" accent6="accent6" hlink="hlink" folHlink="folHlink"/>
  <p:notesStyle>
    <a:lvl1pPr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ＭＳ Ｐゴシック" charset="0"/>
      </a:defRPr>
    </a:lvl1pPr>
    <a:lvl2pPr marL="470230"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2pPr>
    <a:lvl3pPr marL="940460"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3pPr>
    <a:lvl4pPr marL="1410691"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4pPr>
    <a:lvl5pPr marL="1880921"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5pPr>
    <a:lvl6pPr marL="2351151" algn="l" defTabSz="470230" rtl="0" eaLnBrk="1" latinLnBrk="0" hangingPunct="1">
      <a:defRPr sz="1234" kern="1200">
        <a:solidFill>
          <a:schemeClr val="tx1"/>
        </a:solidFill>
        <a:latin typeface="+mn-lt"/>
        <a:ea typeface="+mn-ea"/>
        <a:cs typeface="+mn-cs"/>
      </a:defRPr>
    </a:lvl6pPr>
    <a:lvl7pPr marL="2821381" algn="l" defTabSz="470230" rtl="0" eaLnBrk="1" latinLnBrk="0" hangingPunct="1">
      <a:defRPr sz="1234" kern="1200">
        <a:solidFill>
          <a:schemeClr val="tx1"/>
        </a:solidFill>
        <a:latin typeface="+mn-lt"/>
        <a:ea typeface="+mn-ea"/>
        <a:cs typeface="+mn-cs"/>
      </a:defRPr>
    </a:lvl7pPr>
    <a:lvl8pPr marL="3291611" algn="l" defTabSz="470230" rtl="0" eaLnBrk="1" latinLnBrk="0" hangingPunct="1">
      <a:defRPr sz="1234" kern="1200">
        <a:solidFill>
          <a:schemeClr val="tx1"/>
        </a:solidFill>
        <a:latin typeface="+mn-lt"/>
        <a:ea typeface="+mn-ea"/>
        <a:cs typeface="+mn-cs"/>
      </a:defRPr>
    </a:lvl8pPr>
    <a:lvl9pPr marL="3761842" algn="l" defTabSz="470230" rtl="0" eaLnBrk="1" latinLnBrk="0" hangingPunct="1">
      <a:defRPr sz="123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xfrm>
            <a:off x="173038" y="720725"/>
            <a:ext cx="6969125" cy="36004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300">
                <a:solidFill>
                  <a:schemeClr val="tx1"/>
                </a:solidFill>
                <a:latin typeface="Calibri" panose="020F0502020204030204" pitchFamily="34" charset="0"/>
                <a:ea typeface="MS PGothic" panose="020B0600070205080204" pitchFamily="34" charset="-128"/>
              </a:defRPr>
            </a:lvl1pPr>
            <a:lvl2pPr marL="785372" indent="-302066">
              <a:spcBef>
                <a:spcPct val="30000"/>
              </a:spcBef>
              <a:defRPr sz="1300">
                <a:solidFill>
                  <a:schemeClr val="tx1"/>
                </a:solidFill>
                <a:latin typeface="Calibri" panose="020F0502020204030204" pitchFamily="34" charset="0"/>
                <a:ea typeface="MS PGothic" panose="020B0600070205080204" pitchFamily="34" charset="-128"/>
              </a:defRPr>
            </a:lvl2pPr>
            <a:lvl3pPr marL="1208265" indent="-241653">
              <a:spcBef>
                <a:spcPct val="30000"/>
              </a:spcBef>
              <a:defRPr sz="1300">
                <a:solidFill>
                  <a:schemeClr val="tx1"/>
                </a:solidFill>
                <a:latin typeface="Calibri" panose="020F0502020204030204" pitchFamily="34" charset="0"/>
                <a:ea typeface="MS PGothic" panose="020B0600070205080204" pitchFamily="34" charset="-128"/>
              </a:defRPr>
            </a:lvl3pPr>
            <a:lvl4pPr marL="1691571" indent="-241653">
              <a:spcBef>
                <a:spcPct val="30000"/>
              </a:spcBef>
              <a:defRPr sz="1300">
                <a:solidFill>
                  <a:schemeClr val="tx1"/>
                </a:solidFill>
                <a:latin typeface="Calibri" panose="020F0502020204030204" pitchFamily="34" charset="0"/>
                <a:ea typeface="MS PGothic" panose="020B0600070205080204" pitchFamily="34" charset="-128"/>
              </a:defRPr>
            </a:lvl4pPr>
            <a:lvl5pPr marL="2174878" indent="-241653">
              <a:spcBef>
                <a:spcPct val="30000"/>
              </a:spcBef>
              <a:defRPr sz="1300">
                <a:solidFill>
                  <a:schemeClr val="tx1"/>
                </a:solidFill>
                <a:latin typeface="Calibri" panose="020F0502020204030204" pitchFamily="34" charset="0"/>
                <a:ea typeface="MS PGothic" panose="020B0600070205080204" pitchFamily="34" charset="-128"/>
              </a:defRPr>
            </a:lvl5pPr>
            <a:lvl6pPr marL="2658184" indent="-241653" defTabSz="1555642" eaLnBrk="0" fontAlgn="base" hangingPunct="0">
              <a:spcBef>
                <a:spcPct val="30000"/>
              </a:spcBef>
              <a:spcAft>
                <a:spcPct val="0"/>
              </a:spcAft>
              <a:defRPr sz="1300">
                <a:solidFill>
                  <a:schemeClr val="tx1"/>
                </a:solidFill>
                <a:latin typeface="Calibri" panose="020F0502020204030204" pitchFamily="34" charset="0"/>
                <a:ea typeface="MS PGothic" panose="020B0600070205080204" pitchFamily="34" charset="-128"/>
              </a:defRPr>
            </a:lvl6pPr>
            <a:lvl7pPr marL="3141490" indent="-241653" defTabSz="1555642" eaLnBrk="0" fontAlgn="base" hangingPunct="0">
              <a:spcBef>
                <a:spcPct val="30000"/>
              </a:spcBef>
              <a:spcAft>
                <a:spcPct val="0"/>
              </a:spcAft>
              <a:defRPr sz="1300">
                <a:solidFill>
                  <a:schemeClr val="tx1"/>
                </a:solidFill>
                <a:latin typeface="Calibri" panose="020F0502020204030204" pitchFamily="34" charset="0"/>
                <a:ea typeface="MS PGothic" panose="020B0600070205080204" pitchFamily="34" charset="-128"/>
              </a:defRPr>
            </a:lvl7pPr>
            <a:lvl8pPr marL="3624796" indent="-241653" defTabSz="1555642" eaLnBrk="0" fontAlgn="base" hangingPunct="0">
              <a:spcBef>
                <a:spcPct val="30000"/>
              </a:spcBef>
              <a:spcAft>
                <a:spcPct val="0"/>
              </a:spcAft>
              <a:defRPr sz="1300">
                <a:solidFill>
                  <a:schemeClr val="tx1"/>
                </a:solidFill>
                <a:latin typeface="Calibri" panose="020F0502020204030204" pitchFamily="34" charset="0"/>
                <a:ea typeface="MS PGothic" panose="020B0600070205080204" pitchFamily="34" charset="-128"/>
              </a:defRPr>
            </a:lvl8pPr>
            <a:lvl9pPr marL="4108102" indent="-241653" defTabSz="1555642" eaLnBrk="0" fontAlgn="base" hangingPunct="0">
              <a:spcBef>
                <a:spcPct val="30000"/>
              </a:spcBef>
              <a:spcAft>
                <a:spcPct val="0"/>
              </a:spcAft>
              <a:defRPr sz="1300">
                <a:solidFill>
                  <a:schemeClr val="tx1"/>
                </a:solidFill>
                <a:latin typeface="Calibri" panose="020F0502020204030204" pitchFamily="34" charset="0"/>
                <a:ea typeface="MS PGothic" panose="020B0600070205080204" pitchFamily="34" charset="-128"/>
              </a:defRPr>
            </a:lvl9pPr>
          </a:lstStyle>
          <a:p>
            <a:pPr>
              <a:spcBef>
                <a:spcPct val="0"/>
              </a:spcBef>
            </a:pPr>
            <a:fld id="{A348697A-DAE3-4F2E-A4DA-9A6361006635}" type="slidenum">
              <a:rPr lang="en-US" altLang="en-US">
                <a:latin typeface="Arial" panose="020B0604020202020204" pitchFamily="34" charset="0"/>
              </a:rPr>
              <a:pPr>
                <a:spcBef>
                  <a:spcPct val="0"/>
                </a:spcBef>
              </a:pPr>
              <a:t>1</a:t>
            </a:fld>
            <a:endParaRPr lang="en-US" altLang="en-US">
              <a:latin typeface="Arial" panose="020B0604020202020204" pitchFamily="34" charset="0"/>
            </a:endParaRPr>
          </a:p>
        </p:txBody>
      </p:sp>
    </p:spTree>
    <p:extLst>
      <p:ext uri="{BB962C8B-B14F-4D97-AF65-F5344CB8AC3E}">
        <p14:creationId xmlns:p14="http://schemas.microsoft.com/office/powerpoint/2010/main" val="744344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85994" y="6817366"/>
            <a:ext cx="36107926" cy="4704080"/>
          </a:xfrm>
        </p:spPr>
        <p:txBody>
          <a:bodyPr/>
          <a:lstStyle/>
          <a:p>
            <a:r>
              <a:rPr lang="en-US"/>
              <a:t>Click to edit Master title style</a:t>
            </a:r>
          </a:p>
        </p:txBody>
      </p:sp>
      <p:sp>
        <p:nvSpPr>
          <p:cNvPr id="3" name="Subtitle 2"/>
          <p:cNvSpPr>
            <a:spLocks noGrp="1"/>
          </p:cNvSpPr>
          <p:nvPr>
            <p:ph type="subTitle" idx="1"/>
          </p:nvPr>
        </p:nvSpPr>
        <p:spPr>
          <a:xfrm>
            <a:off x="6371988" y="12435840"/>
            <a:ext cx="29735939" cy="5608320"/>
          </a:xfrm>
        </p:spPr>
        <p:txBody>
          <a:bodyPr/>
          <a:lstStyle>
            <a:lvl1pPr marL="0" indent="0" algn="ctr">
              <a:buNone/>
              <a:defRPr>
                <a:solidFill>
                  <a:schemeClr val="tx1">
                    <a:tint val="75000"/>
                  </a:schemeClr>
                </a:solidFill>
              </a:defRPr>
            </a:lvl1pPr>
            <a:lvl2pPr marL="1474297" indent="0" algn="ctr">
              <a:buNone/>
              <a:defRPr>
                <a:solidFill>
                  <a:schemeClr val="tx1">
                    <a:tint val="75000"/>
                  </a:schemeClr>
                </a:solidFill>
              </a:defRPr>
            </a:lvl2pPr>
            <a:lvl3pPr marL="2948592" indent="0" algn="ctr">
              <a:buNone/>
              <a:defRPr>
                <a:solidFill>
                  <a:schemeClr val="tx1">
                    <a:tint val="75000"/>
                  </a:schemeClr>
                </a:solidFill>
              </a:defRPr>
            </a:lvl3pPr>
            <a:lvl4pPr marL="4422890" indent="0" algn="ctr">
              <a:buNone/>
              <a:defRPr>
                <a:solidFill>
                  <a:schemeClr val="tx1">
                    <a:tint val="75000"/>
                  </a:schemeClr>
                </a:solidFill>
              </a:defRPr>
            </a:lvl4pPr>
            <a:lvl5pPr marL="5897187" indent="0" algn="ctr">
              <a:buNone/>
              <a:defRPr>
                <a:solidFill>
                  <a:schemeClr val="tx1">
                    <a:tint val="75000"/>
                  </a:schemeClr>
                </a:solidFill>
              </a:defRPr>
            </a:lvl5pPr>
            <a:lvl6pPr marL="7371481" indent="0" algn="ctr">
              <a:buNone/>
              <a:defRPr>
                <a:solidFill>
                  <a:schemeClr val="tx1">
                    <a:tint val="75000"/>
                  </a:schemeClr>
                </a:solidFill>
              </a:defRPr>
            </a:lvl6pPr>
            <a:lvl7pPr marL="8845780" indent="0" algn="ctr">
              <a:buNone/>
              <a:defRPr>
                <a:solidFill>
                  <a:schemeClr val="tx1">
                    <a:tint val="75000"/>
                  </a:schemeClr>
                </a:solidFill>
              </a:defRPr>
            </a:lvl7pPr>
            <a:lvl8pPr marL="10320077" indent="0" algn="ctr">
              <a:buNone/>
              <a:defRPr>
                <a:solidFill>
                  <a:schemeClr val="tx1">
                    <a:tint val="75000"/>
                  </a:schemeClr>
                </a:solidFill>
              </a:defRPr>
            </a:lvl8pPr>
            <a:lvl9pPr marL="1179437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919CBAE-FC64-4EFF-90FD-B69259063D9D}" type="datetime1">
              <a:rPr lang="en-US" altLang="en-US"/>
              <a:pPr>
                <a:defRPr/>
              </a:pPr>
              <a:t>1/16/2023</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64213014-1A90-49E7-9F03-915C9CD69429}" type="slidenum">
              <a:rPr lang="en-US" altLang="en-US"/>
              <a:pPr>
                <a:defRPr/>
              </a:pPr>
              <a:t>‹#›</a:t>
            </a:fld>
            <a:endParaRPr lang="en-US" altLang="en-US"/>
          </a:p>
        </p:txBody>
      </p:sp>
    </p:spTree>
    <p:extLst>
      <p:ext uri="{BB962C8B-B14F-4D97-AF65-F5344CB8AC3E}">
        <p14:creationId xmlns:p14="http://schemas.microsoft.com/office/powerpoint/2010/main" val="4205252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86D4376-459D-4065-BB54-43EB2670C21A}" type="datetime1">
              <a:rPr lang="en-US" altLang="en-US"/>
              <a:pPr>
                <a:defRPr/>
              </a:pPr>
              <a:t>1/16/2023</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BD9FE35A-8664-44CF-BF98-4F881DFED2F0}" type="slidenum">
              <a:rPr lang="en-US" altLang="en-US"/>
              <a:pPr>
                <a:defRPr/>
              </a:pPr>
              <a:t>‹#›</a:t>
            </a:fld>
            <a:endParaRPr lang="en-US" altLang="en-US"/>
          </a:p>
        </p:txBody>
      </p:sp>
    </p:spTree>
    <p:extLst>
      <p:ext uri="{BB962C8B-B14F-4D97-AF65-F5344CB8AC3E}">
        <p14:creationId xmlns:p14="http://schemas.microsoft.com/office/powerpoint/2010/main" val="3975787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7831583" y="2458724"/>
            <a:ext cx="45879778" cy="5243068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192238" y="2458724"/>
            <a:ext cx="136931348" cy="524306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6E88BFE-BA3B-459A-A661-1CC3BB576C44}" type="datetime1">
              <a:rPr lang="en-US" altLang="en-US"/>
              <a:pPr>
                <a:defRPr/>
              </a:pPr>
              <a:t>1/16/2023</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07E74B7F-27B8-44B1-B4DE-A5FC44B1ACB0}" type="slidenum">
              <a:rPr lang="en-US" altLang="en-US"/>
              <a:pPr>
                <a:defRPr/>
              </a:pPr>
              <a:t>‹#›</a:t>
            </a:fld>
            <a:endParaRPr lang="en-US" altLang="en-US"/>
          </a:p>
        </p:txBody>
      </p:sp>
    </p:spTree>
    <p:extLst>
      <p:ext uri="{BB962C8B-B14F-4D97-AF65-F5344CB8AC3E}">
        <p14:creationId xmlns:p14="http://schemas.microsoft.com/office/powerpoint/2010/main" val="225318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DFB9CF8-EF69-41CE-963A-BA5C25FDC63C}" type="datetime1">
              <a:rPr lang="en-US" altLang="en-US"/>
              <a:pPr>
                <a:defRPr/>
              </a:pPr>
              <a:t>1/16/2023</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7076BB2C-C2F2-475E-9236-C4C5C8771AF3}" type="slidenum">
              <a:rPr lang="en-US" altLang="en-US"/>
              <a:pPr>
                <a:defRPr/>
              </a:pPr>
              <a:t>‹#›</a:t>
            </a:fld>
            <a:endParaRPr lang="en-US" altLang="en-US"/>
          </a:p>
        </p:txBody>
      </p:sp>
    </p:spTree>
    <p:extLst>
      <p:ext uri="{BB962C8B-B14F-4D97-AF65-F5344CB8AC3E}">
        <p14:creationId xmlns:p14="http://schemas.microsoft.com/office/powerpoint/2010/main" val="2151868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55622" y="14102081"/>
            <a:ext cx="36107926" cy="4358640"/>
          </a:xfrm>
        </p:spPr>
        <p:txBody>
          <a:bodyPr anchor="t"/>
          <a:lstStyle>
            <a:lvl1pPr algn="l">
              <a:defRPr sz="12801" b="1" cap="all"/>
            </a:lvl1pPr>
          </a:lstStyle>
          <a:p>
            <a:r>
              <a:rPr lang="en-US"/>
              <a:t>Click to edit Master title style</a:t>
            </a:r>
          </a:p>
        </p:txBody>
      </p:sp>
      <p:sp>
        <p:nvSpPr>
          <p:cNvPr id="3" name="Text Placeholder 2"/>
          <p:cNvSpPr>
            <a:spLocks noGrp="1"/>
          </p:cNvSpPr>
          <p:nvPr>
            <p:ph type="body" idx="1"/>
          </p:nvPr>
        </p:nvSpPr>
        <p:spPr>
          <a:xfrm>
            <a:off x="3355622" y="9301491"/>
            <a:ext cx="36107926" cy="4800599"/>
          </a:xfrm>
        </p:spPr>
        <p:txBody>
          <a:bodyPr anchor="b"/>
          <a:lstStyle>
            <a:lvl1pPr marL="0" indent="0">
              <a:buNone/>
              <a:defRPr sz="6500">
                <a:solidFill>
                  <a:schemeClr val="tx1">
                    <a:tint val="75000"/>
                  </a:schemeClr>
                </a:solidFill>
              </a:defRPr>
            </a:lvl1pPr>
            <a:lvl2pPr marL="1474297" indent="0">
              <a:buNone/>
              <a:defRPr sz="5701">
                <a:solidFill>
                  <a:schemeClr val="tx1">
                    <a:tint val="75000"/>
                  </a:schemeClr>
                </a:solidFill>
              </a:defRPr>
            </a:lvl2pPr>
            <a:lvl3pPr marL="2948592" indent="0">
              <a:buNone/>
              <a:defRPr sz="5200">
                <a:solidFill>
                  <a:schemeClr val="tx1">
                    <a:tint val="75000"/>
                  </a:schemeClr>
                </a:solidFill>
              </a:defRPr>
            </a:lvl3pPr>
            <a:lvl4pPr marL="4422890" indent="0">
              <a:buNone/>
              <a:defRPr sz="4500">
                <a:solidFill>
                  <a:schemeClr val="tx1">
                    <a:tint val="75000"/>
                  </a:schemeClr>
                </a:solidFill>
              </a:defRPr>
            </a:lvl4pPr>
            <a:lvl5pPr marL="5897187" indent="0">
              <a:buNone/>
              <a:defRPr sz="4500">
                <a:solidFill>
                  <a:schemeClr val="tx1">
                    <a:tint val="75000"/>
                  </a:schemeClr>
                </a:solidFill>
              </a:defRPr>
            </a:lvl5pPr>
            <a:lvl6pPr marL="7371481" indent="0">
              <a:buNone/>
              <a:defRPr sz="4500">
                <a:solidFill>
                  <a:schemeClr val="tx1">
                    <a:tint val="75000"/>
                  </a:schemeClr>
                </a:solidFill>
              </a:defRPr>
            </a:lvl6pPr>
            <a:lvl7pPr marL="8845780" indent="0">
              <a:buNone/>
              <a:defRPr sz="4500">
                <a:solidFill>
                  <a:schemeClr val="tx1">
                    <a:tint val="75000"/>
                  </a:schemeClr>
                </a:solidFill>
              </a:defRPr>
            </a:lvl7pPr>
            <a:lvl8pPr marL="10320077" indent="0">
              <a:buNone/>
              <a:defRPr sz="4500">
                <a:solidFill>
                  <a:schemeClr val="tx1">
                    <a:tint val="75000"/>
                  </a:schemeClr>
                </a:solidFill>
              </a:defRPr>
            </a:lvl8pPr>
            <a:lvl9pPr marL="11794373" indent="0">
              <a:buNone/>
              <a:defRPr sz="4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9EAE8B6-BB81-4DAD-974E-73E05E9DE8F3}" type="datetime1">
              <a:rPr lang="en-US" altLang="en-US"/>
              <a:pPr>
                <a:defRPr/>
              </a:pPr>
              <a:t>1/16/2023</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736E1E93-EA9B-40DB-9678-E6AFF779B7A5}" type="slidenum">
              <a:rPr lang="en-US" altLang="en-US"/>
              <a:pPr>
                <a:defRPr/>
              </a:pPr>
              <a:t>‹#›</a:t>
            </a:fld>
            <a:endParaRPr lang="en-US" altLang="en-US"/>
          </a:p>
        </p:txBody>
      </p:sp>
    </p:spTree>
    <p:extLst>
      <p:ext uri="{BB962C8B-B14F-4D97-AF65-F5344CB8AC3E}">
        <p14:creationId xmlns:p14="http://schemas.microsoft.com/office/powerpoint/2010/main" val="3340599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192234" y="14335772"/>
            <a:ext cx="91405564" cy="40553641"/>
          </a:xfrm>
        </p:spPr>
        <p:txBody>
          <a:bodyPr/>
          <a:lstStyle>
            <a:lvl1pPr>
              <a:defRPr sz="9001"/>
            </a:lvl1pPr>
            <a:lvl2pPr>
              <a:defRPr sz="7801"/>
            </a:lvl2pPr>
            <a:lvl3pPr>
              <a:defRPr sz="6500"/>
            </a:lvl3pPr>
            <a:lvl4pPr>
              <a:defRPr sz="5701"/>
            </a:lvl4pPr>
            <a:lvl5pPr>
              <a:defRPr sz="5701"/>
            </a:lvl5pPr>
            <a:lvl6pPr>
              <a:defRPr sz="5701"/>
            </a:lvl6pPr>
            <a:lvl7pPr>
              <a:defRPr sz="5701"/>
            </a:lvl7pPr>
            <a:lvl8pPr>
              <a:defRPr sz="5701"/>
            </a:lvl8pPr>
            <a:lvl9pPr>
              <a:defRPr sz="57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2305797" y="14335772"/>
            <a:ext cx="91405564" cy="40553641"/>
          </a:xfrm>
        </p:spPr>
        <p:txBody>
          <a:bodyPr/>
          <a:lstStyle>
            <a:lvl1pPr>
              <a:defRPr sz="9001"/>
            </a:lvl1pPr>
            <a:lvl2pPr>
              <a:defRPr sz="7801"/>
            </a:lvl2pPr>
            <a:lvl3pPr>
              <a:defRPr sz="6500"/>
            </a:lvl3pPr>
            <a:lvl4pPr>
              <a:defRPr sz="5701"/>
            </a:lvl4pPr>
            <a:lvl5pPr>
              <a:defRPr sz="5701"/>
            </a:lvl5pPr>
            <a:lvl6pPr>
              <a:defRPr sz="5701"/>
            </a:lvl6pPr>
            <a:lvl7pPr>
              <a:defRPr sz="5701"/>
            </a:lvl7pPr>
            <a:lvl8pPr>
              <a:defRPr sz="5701"/>
            </a:lvl8pPr>
            <a:lvl9pPr>
              <a:defRPr sz="57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D072DE39-29E4-48D8-AE28-A867120F4696}" type="datetime1">
              <a:rPr lang="en-US" altLang="en-US"/>
              <a:pPr>
                <a:defRPr/>
              </a:pPr>
              <a:t>1/16/2023</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2FD414B5-7DC3-4C99-BD9B-BA526C2FEE12}" type="slidenum">
              <a:rPr lang="en-US" altLang="en-US"/>
              <a:pPr>
                <a:defRPr/>
              </a:pPr>
              <a:t>‹#›</a:t>
            </a:fld>
            <a:endParaRPr lang="en-US" altLang="en-US"/>
          </a:p>
        </p:txBody>
      </p:sp>
    </p:spTree>
    <p:extLst>
      <p:ext uri="{BB962C8B-B14F-4D97-AF65-F5344CB8AC3E}">
        <p14:creationId xmlns:p14="http://schemas.microsoft.com/office/powerpoint/2010/main" val="389010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94653" y="409900"/>
            <a:ext cx="27224229" cy="2169159"/>
          </a:xfrm>
        </p:spPr>
        <p:txBody>
          <a:bodyPr>
            <a:noAutofit/>
          </a:bodyPr>
          <a:lstStyle>
            <a:lvl1pPr>
              <a:defRPr sz="4400">
                <a:latin typeface="Arial"/>
                <a:cs typeface="Arial"/>
              </a:defRPr>
            </a:lvl1pPr>
          </a:lstStyle>
          <a:p>
            <a:r>
              <a:rPr lang="en-US" dirty="0"/>
              <a:t>Click to edit Master title style</a:t>
            </a:r>
          </a:p>
        </p:txBody>
      </p:sp>
      <p:sp>
        <p:nvSpPr>
          <p:cNvPr id="4" name="Content Placeholder 3"/>
          <p:cNvSpPr>
            <a:spLocks noGrp="1"/>
          </p:cNvSpPr>
          <p:nvPr>
            <p:ph sz="half" idx="2"/>
          </p:nvPr>
        </p:nvSpPr>
        <p:spPr>
          <a:xfrm>
            <a:off x="368754" y="3135090"/>
            <a:ext cx="13260224" cy="18200914"/>
          </a:xfrm>
        </p:spPr>
        <p:txBody>
          <a:bodyPr>
            <a:normAutofit/>
          </a:bodyPr>
          <a:lstStyle>
            <a:lvl1pPr marL="410276" indent="-410276">
              <a:buNone/>
              <a:defRPr sz="2900">
                <a:latin typeface="Arial"/>
                <a:cs typeface="Arial"/>
              </a:defRPr>
            </a:lvl1pPr>
            <a:lvl2pPr marL="793286" indent="-655661">
              <a:buFont typeface="Wingdings" charset="2"/>
              <a:buChar char="Ø"/>
              <a:defRPr sz="2300">
                <a:latin typeface="Arial"/>
                <a:cs typeface="Arial"/>
              </a:defRPr>
            </a:lvl2pPr>
            <a:lvl3pPr marL="929611" indent="-546600">
              <a:defRPr sz="1900">
                <a:latin typeface="Arial"/>
                <a:cs typeface="Arial"/>
              </a:defRPr>
            </a:lvl3pPr>
            <a:lvl4pPr marL="1202259" indent="-655661">
              <a:defRPr sz="1600">
                <a:latin typeface="Arial"/>
                <a:cs typeface="Arial"/>
              </a:defRPr>
            </a:lvl4pPr>
            <a:lvl5pPr marL="1448946" indent="-1448946">
              <a:defRPr sz="2300"/>
            </a:lvl5pPr>
            <a:lvl6pPr>
              <a:defRPr sz="5200"/>
            </a:lvl6pPr>
            <a:lvl7pPr>
              <a:defRPr sz="5200"/>
            </a:lvl7pPr>
            <a:lvl8pPr>
              <a:defRPr sz="5200"/>
            </a:lvl8pPr>
            <a:lvl9pPr>
              <a:defRPr sz="5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3"/>
          <p:cNvSpPr>
            <a:spLocks noGrp="1"/>
          </p:cNvSpPr>
          <p:nvPr>
            <p:ph sz="half" idx="10"/>
          </p:nvPr>
        </p:nvSpPr>
        <p:spPr>
          <a:xfrm>
            <a:off x="14499225" y="3135090"/>
            <a:ext cx="13260224" cy="18200914"/>
          </a:xfrm>
        </p:spPr>
        <p:txBody>
          <a:bodyPr>
            <a:normAutofit/>
          </a:bodyPr>
          <a:lstStyle>
            <a:lvl1pPr marL="410276" indent="-410276">
              <a:buNone/>
              <a:defRPr sz="2900">
                <a:latin typeface="Arial"/>
                <a:cs typeface="Arial"/>
              </a:defRPr>
            </a:lvl1pPr>
            <a:lvl2pPr marL="793286" indent="-655661">
              <a:buFont typeface="Wingdings" charset="2"/>
              <a:buChar char="Ø"/>
              <a:defRPr sz="2300">
                <a:latin typeface="Arial"/>
                <a:cs typeface="Arial"/>
              </a:defRPr>
            </a:lvl2pPr>
            <a:lvl3pPr marL="929611" indent="-546600">
              <a:defRPr sz="1900">
                <a:latin typeface="Arial"/>
                <a:cs typeface="Arial"/>
              </a:defRPr>
            </a:lvl3pPr>
            <a:lvl4pPr marL="1202259" indent="-655661">
              <a:defRPr sz="1600">
                <a:latin typeface="Arial"/>
                <a:cs typeface="Arial"/>
              </a:defRPr>
            </a:lvl4pPr>
            <a:lvl5pPr marL="1448946" indent="-1448946">
              <a:defRPr sz="2300"/>
            </a:lvl5pPr>
            <a:lvl6pPr>
              <a:defRPr sz="5200"/>
            </a:lvl6pPr>
            <a:lvl7pPr>
              <a:defRPr sz="5200"/>
            </a:lvl7pPr>
            <a:lvl8pPr>
              <a:defRPr sz="5200"/>
            </a:lvl8pPr>
            <a:lvl9pPr>
              <a:defRPr sz="5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Content Placeholder 3"/>
          <p:cNvSpPr>
            <a:spLocks noGrp="1"/>
          </p:cNvSpPr>
          <p:nvPr>
            <p:ph sz="half" idx="11"/>
          </p:nvPr>
        </p:nvSpPr>
        <p:spPr>
          <a:xfrm>
            <a:off x="28629696" y="3135090"/>
            <a:ext cx="13260224" cy="18200914"/>
          </a:xfrm>
        </p:spPr>
        <p:txBody>
          <a:bodyPr>
            <a:normAutofit/>
          </a:bodyPr>
          <a:lstStyle>
            <a:lvl1pPr marL="410276" indent="-410276">
              <a:buNone/>
              <a:defRPr sz="2900">
                <a:latin typeface="Arial"/>
                <a:cs typeface="Arial"/>
              </a:defRPr>
            </a:lvl1pPr>
            <a:lvl2pPr marL="793286" indent="-655661">
              <a:buFont typeface="Wingdings" charset="2"/>
              <a:buChar char="Ø"/>
              <a:defRPr sz="2300">
                <a:latin typeface="Arial"/>
                <a:cs typeface="Arial"/>
              </a:defRPr>
            </a:lvl2pPr>
            <a:lvl3pPr marL="929611" indent="-546600">
              <a:defRPr sz="1900">
                <a:latin typeface="Arial"/>
                <a:cs typeface="Arial"/>
              </a:defRPr>
            </a:lvl3pPr>
            <a:lvl4pPr marL="1202259" indent="-655661">
              <a:defRPr sz="1600">
                <a:latin typeface="Arial"/>
                <a:cs typeface="Arial"/>
              </a:defRPr>
            </a:lvl4pPr>
            <a:lvl5pPr marL="1448946" indent="-1448946">
              <a:defRPr sz="2300"/>
            </a:lvl5pPr>
            <a:lvl6pPr>
              <a:defRPr sz="5200"/>
            </a:lvl6pPr>
            <a:lvl7pPr>
              <a:defRPr sz="5200"/>
            </a:lvl7pPr>
            <a:lvl8pPr>
              <a:defRPr sz="5200"/>
            </a:lvl8pPr>
            <a:lvl9pPr>
              <a:defRPr sz="5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7427" y="351475"/>
            <a:ext cx="3933325" cy="2286000"/>
          </a:xfrm>
          <a:prstGeom prst="rect">
            <a:avLst/>
          </a:prstGeom>
        </p:spPr>
      </p:pic>
    </p:spTree>
    <p:extLst>
      <p:ext uri="{BB962C8B-B14F-4D97-AF65-F5344CB8AC3E}">
        <p14:creationId xmlns:p14="http://schemas.microsoft.com/office/powerpoint/2010/main" val="830959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F5B3A07-A7CE-40D3-A410-EDF9A4B1C01F}" type="datetime1">
              <a:rPr lang="en-US" altLang="en-US"/>
              <a:pPr>
                <a:defRPr/>
              </a:pPr>
              <a:t>1/16/2023</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defRPr/>
            </a:lvl1pPr>
          </a:lstStyle>
          <a:p>
            <a:pPr>
              <a:defRPr/>
            </a:pPr>
            <a:fld id="{3AFFC319-7D79-44E8-8922-263723B620C8}" type="slidenum">
              <a:rPr lang="en-US" altLang="en-US"/>
              <a:pPr>
                <a:defRPr/>
              </a:pPr>
              <a:t>‹#›</a:t>
            </a:fld>
            <a:endParaRPr lang="en-US" altLang="en-US"/>
          </a:p>
        </p:txBody>
      </p:sp>
    </p:spTree>
    <p:extLst>
      <p:ext uri="{BB962C8B-B14F-4D97-AF65-F5344CB8AC3E}">
        <p14:creationId xmlns:p14="http://schemas.microsoft.com/office/powerpoint/2010/main" val="514199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DD03833-CE8C-4F8B-95CB-3A9B6255852C}" type="datetime1">
              <a:rPr lang="en-US" altLang="en-US"/>
              <a:pPr>
                <a:defRPr/>
              </a:pPr>
              <a:t>1/16/2023</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ltLang="en-US"/>
          </a:p>
        </p:txBody>
      </p:sp>
      <p:sp>
        <p:nvSpPr>
          <p:cNvPr id="4" name="Slide Number Placeholder 5"/>
          <p:cNvSpPr>
            <a:spLocks noGrp="1"/>
          </p:cNvSpPr>
          <p:nvPr>
            <p:ph type="sldNum" sz="quarter" idx="12"/>
          </p:nvPr>
        </p:nvSpPr>
        <p:spPr/>
        <p:txBody>
          <a:bodyPr/>
          <a:lstStyle>
            <a:lvl1pPr>
              <a:defRPr/>
            </a:lvl1pPr>
          </a:lstStyle>
          <a:p>
            <a:pPr>
              <a:defRPr/>
            </a:pPr>
            <a:fld id="{CA0319E6-A96F-404B-A526-EF4A8ECEB680}" type="slidenum">
              <a:rPr lang="en-US" altLang="en-US"/>
              <a:pPr>
                <a:defRPr/>
              </a:pPr>
              <a:t>‹#›</a:t>
            </a:fld>
            <a:endParaRPr lang="en-US" altLang="en-US"/>
          </a:p>
        </p:txBody>
      </p:sp>
    </p:spTree>
    <p:extLst>
      <p:ext uri="{BB962C8B-B14F-4D97-AF65-F5344CB8AC3E}">
        <p14:creationId xmlns:p14="http://schemas.microsoft.com/office/powerpoint/2010/main" val="1717521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24006" y="873760"/>
            <a:ext cx="13975599" cy="3718560"/>
          </a:xfrm>
        </p:spPr>
        <p:txBody>
          <a:bodyPr anchor="b"/>
          <a:lstStyle>
            <a:lvl1pPr algn="l">
              <a:defRPr sz="6500" b="1"/>
            </a:lvl1pPr>
          </a:lstStyle>
          <a:p>
            <a:r>
              <a:rPr lang="en-US"/>
              <a:t>Click to edit Master title style</a:t>
            </a:r>
          </a:p>
        </p:txBody>
      </p:sp>
      <p:sp>
        <p:nvSpPr>
          <p:cNvPr id="3" name="Content Placeholder 2"/>
          <p:cNvSpPr>
            <a:spLocks noGrp="1"/>
          </p:cNvSpPr>
          <p:nvPr>
            <p:ph idx="1"/>
          </p:nvPr>
        </p:nvSpPr>
        <p:spPr>
          <a:xfrm>
            <a:off x="16608470" y="873770"/>
            <a:ext cx="23747452" cy="18729961"/>
          </a:xfrm>
        </p:spPr>
        <p:txBody>
          <a:bodyPr/>
          <a:lstStyle>
            <a:lvl1pPr>
              <a:defRPr sz="10201"/>
            </a:lvl1pPr>
            <a:lvl2pPr>
              <a:defRPr sz="9001"/>
            </a:lvl2pPr>
            <a:lvl3pPr>
              <a:defRPr sz="7801"/>
            </a:lvl3pPr>
            <a:lvl4pPr>
              <a:defRPr sz="6500"/>
            </a:lvl4pPr>
            <a:lvl5pPr>
              <a:defRPr sz="6500"/>
            </a:lvl5pPr>
            <a:lvl6pPr>
              <a:defRPr sz="6500"/>
            </a:lvl6pPr>
            <a:lvl7pPr>
              <a:defRPr sz="6500"/>
            </a:lvl7pPr>
            <a:lvl8pPr>
              <a:defRPr sz="6500"/>
            </a:lvl8pPr>
            <a:lvl9pPr>
              <a:defRPr sz="6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24006" y="4592330"/>
            <a:ext cx="13975599" cy="15011401"/>
          </a:xfrm>
        </p:spPr>
        <p:txBody>
          <a:bodyPr/>
          <a:lstStyle>
            <a:lvl1pPr marL="0" indent="0">
              <a:buNone/>
              <a:defRPr sz="4500"/>
            </a:lvl1pPr>
            <a:lvl2pPr marL="1474297" indent="0">
              <a:buNone/>
              <a:defRPr sz="3900"/>
            </a:lvl2pPr>
            <a:lvl3pPr marL="2948592" indent="0">
              <a:buNone/>
              <a:defRPr sz="3100"/>
            </a:lvl3pPr>
            <a:lvl4pPr marL="4422890" indent="0">
              <a:buNone/>
              <a:defRPr sz="2800"/>
            </a:lvl4pPr>
            <a:lvl5pPr marL="5897187" indent="0">
              <a:buNone/>
              <a:defRPr sz="2800"/>
            </a:lvl5pPr>
            <a:lvl6pPr marL="7371481" indent="0">
              <a:buNone/>
              <a:defRPr sz="2800"/>
            </a:lvl6pPr>
            <a:lvl7pPr marL="8845780" indent="0">
              <a:buNone/>
              <a:defRPr sz="2800"/>
            </a:lvl7pPr>
            <a:lvl8pPr marL="10320077" indent="0">
              <a:buNone/>
              <a:defRPr sz="2800"/>
            </a:lvl8pPr>
            <a:lvl9pPr marL="11794373" indent="0">
              <a:buNone/>
              <a:defRPr sz="28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C2521F4-F525-4A00-B403-8BBE24F546DB}" type="datetime1">
              <a:rPr lang="en-US" altLang="en-US"/>
              <a:pPr>
                <a:defRPr/>
              </a:pPr>
              <a:t>1/16/2023</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9630ABBB-E03B-4760-8313-C632A5074D40}" type="slidenum">
              <a:rPr lang="en-US" altLang="en-US"/>
              <a:pPr>
                <a:defRPr/>
              </a:pPr>
              <a:t>‹#›</a:t>
            </a:fld>
            <a:endParaRPr lang="en-US" altLang="en-US"/>
          </a:p>
        </p:txBody>
      </p:sp>
    </p:spTree>
    <p:extLst>
      <p:ext uri="{BB962C8B-B14F-4D97-AF65-F5344CB8AC3E}">
        <p14:creationId xmlns:p14="http://schemas.microsoft.com/office/powerpoint/2010/main" val="3459981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26362" y="15361927"/>
            <a:ext cx="25487948" cy="1813561"/>
          </a:xfrm>
        </p:spPr>
        <p:txBody>
          <a:bodyPr anchor="b"/>
          <a:lstStyle>
            <a:lvl1pPr algn="l">
              <a:defRPr sz="6500" b="1"/>
            </a:lvl1pPr>
          </a:lstStyle>
          <a:p>
            <a:r>
              <a:rPr lang="en-US"/>
              <a:t>Click to edit Master title style</a:t>
            </a:r>
          </a:p>
        </p:txBody>
      </p:sp>
      <p:sp>
        <p:nvSpPr>
          <p:cNvPr id="3" name="Picture Placeholder 2"/>
          <p:cNvSpPr>
            <a:spLocks noGrp="1"/>
          </p:cNvSpPr>
          <p:nvPr>
            <p:ph type="pic" idx="1"/>
          </p:nvPr>
        </p:nvSpPr>
        <p:spPr>
          <a:xfrm>
            <a:off x="8326362" y="1960880"/>
            <a:ext cx="25487948" cy="13167360"/>
          </a:xfrm>
        </p:spPr>
        <p:txBody>
          <a:bodyPr rtlCol="0">
            <a:normAutofit/>
          </a:bodyPr>
          <a:lstStyle>
            <a:lvl1pPr marL="0" indent="0">
              <a:buNone/>
              <a:defRPr sz="10201"/>
            </a:lvl1pPr>
            <a:lvl2pPr marL="1474297" indent="0">
              <a:buNone/>
              <a:defRPr sz="9001"/>
            </a:lvl2pPr>
            <a:lvl3pPr marL="2948592" indent="0">
              <a:buNone/>
              <a:defRPr sz="7801"/>
            </a:lvl3pPr>
            <a:lvl4pPr marL="4422890" indent="0">
              <a:buNone/>
              <a:defRPr sz="6500"/>
            </a:lvl4pPr>
            <a:lvl5pPr marL="5897187" indent="0">
              <a:buNone/>
              <a:defRPr sz="6500"/>
            </a:lvl5pPr>
            <a:lvl6pPr marL="7371481" indent="0">
              <a:buNone/>
              <a:defRPr sz="6500"/>
            </a:lvl6pPr>
            <a:lvl7pPr marL="8845780" indent="0">
              <a:buNone/>
              <a:defRPr sz="6500"/>
            </a:lvl7pPr>
            <a:lvl8pPr marL="10320077" indent="0">
              <a:buNone/>
              <a:defRPr sz="6500"/>
            </a:lvl8pPr>
            <a:lvl9pPr marL="11794373" indent="0">
              <a:buNone/>
              <a:defRPr sz="6500"/>
            </a:lvl9pPr>
          </a:lstStyle>
          <a:p>
            <a:pPr lvl="0"/>
            <a:endParaRPr lang="en-US" noProof="0"/>
          </a:p>
        </p:txBody>
      </p:sp>
      <p:sp>
        <p:nvSpPr>
          <p:cNvPr id="4" name="Text Placeholder 3"/>
          <p:cNvSpPr>
            <a:spLocks noGrp="1"/>
          </p:cNvSpPr>
          <p:nvPr>
            <p:ph type="body" sz="half" idx="2"/>
          </p:nvPr>
        </p:nvSpPr>
        <p:spPr>
          <a:xfrm>
            <a:off x="8326362" y="17175492"/>
            <a:ext cx="25487948" cy="2575559"/>
          </a:xfrm>
        </p:spPr>
        <p:txBody>
          <a:bodyPr/>
          <a:lstStyle>
            <a:lvl1pPr marL="0" indent="0">
              <a:buNone/>
              <a:defRPr sz="4500"/>
            </a:lvl1pPr>
            <a:lvl2pPr marL="1474297" indent="0">
              <a:buNone/>
              <a:defRPr sz="3900"/>
            </a:lvl2pPr>
            <a:lvl3pPr marL="2948592" indent="0">
              <a:buNone/>
              <a:defRPr sz="3100"/>
            </a:lvl3pPr>
            <a:lvl4pPr marL="4422890" indent="0">
              <a:buNone/>
              <a:defRPr sz="2800"/>
            </a:lvl4pPr>
            <a:lvl5pPr marL="5897187" indent="0">
              <a:buNone/>
              <a:defRPr sz="2800"/>
            </a:lvl5pPr>
            <a:lvl6pPr marL="7371481" indent="0">
              <a:buNone/>
              <a:defRPr sz="2800"/>
            </a:lvl6pPr>
            <a:lvl7pPr marL="8845780" indent="0">
              <a:buNone/>
              <a:defRPr sz="2800"/>
            </a:lvl7pPr>
            <a:lvl8pPr marL="10320077" indent="0">
              <a:buNone/>
              <a:defRPr sz="2800"/>
            </a:lvl8pPr>
            <a:lvl9pPr marL="11794373" indent="0">
              <a:buNone/>
              <a:defRPr sz="28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54C5E88-DBB1-4C27-97E1-27BF91625C96}" type="datetime1">
              <a:rPr lang="en-US" altLang="en-US"/>
              <a:pPr>
                <a:defRPr/>
              </a:pPr>
              <a:t>1/16/2023</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F984C0B4-399A-4C53-B10F-4E796F22629E}" type="slidenum">
              <a:rPr lang="en-US" altLang="en-US"/>
              <a:pPr>
                <a:defRPr/>
              </a:pPr>
              <a:t>‹#›</a:t>
            </a:fld>
            <a:endParaRPr lang="en-US" altLang="en-US"/>
          </a:p>
        </p:txBody>
      </p:sp>
    </p:spTree>
    <p:extLst>
      <p:ext uri="{BB962C8B-B14F-4D97-AF65-F5344CB8AC3E}">
        <p14:creationId xmlns:p14="http://schemas.microsoft.com/office/powerpoint/2010/main" val="93343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124625" y="877957"/>
            <a:ext cx="3823066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2124625" y="5120313"/>
            <a:ext cx="38230667" cy="14482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2124624" y="20340436"/>
            <a:ext cx="9910724" cy="1167847"/>
          </a:xfrm>
          <a:prstGeom prst="rect">
            <a:avLst/>
          </a:prstGeom>
        </p:spPr>
        <p:txBody>
          <a:bodyPr vert="horz" wrap="square" lIns="294846" tIns="147423" rIns="294846" bIns="147423" numCol="1" anchor="ctr" anchorCtr="0" compatLnSpc="1">
            <a:prstTxWarp prst="textNoShape">
              <a:avLst/>
            </a:prstTxWarp>
          </a:bodyPr>
          <a:lstStyle>
            <a:lvl1pPr eaLnBrk="1" hangingPunct="1">
              <a:defRPr sz="3900" smtClean="0">
                <a:solidFill>
                  <a:srgbClr val="898989"/>
                </a:solidFill>
                <a:latin typeface="Calibri" panose="020F0502020204030204" pitchFamily="34" charset="0"/>
              </a:defRPr>
            </a:lvl1pPr>
          </a:lstStyle>
          <a:p>
            <a:pPr>
              <a:defRPr/>
            </a:pPr>
            <a:fld id="{AF4DFF81-4150-4EF7-986D-DD3916DBAD54}" type="datetime1">
              <a:rPr lang="en-US" altLang="en-US"/>
              <a:pPr>
                <a:defRPr/>
              </a:pPr>
              <a:t>1/16/2023</a:t>
            </a:fld>
            <a:endParaRPr lang="en-US" altLang="en-US"/>
          </a:p>
        </p:txBody>
      </p:sp>
      <p:sp>
        <p:nvSpPr>
          <p:cNvPr id="5" name="Footer Placeholder 4"/>
          <p:cNvSpPr>
            <a:spLocks noGrp="1"/>
          </p:cNvSpPr>
          <p:nvPr>
            <p:ph type="ftr" sz="quarter" idx="3"/>
          </p:nvPr>
        </p:nvSpPr>
        <p:spPr>
          <a:xfrm>
            <a:off x="14514600" y="20340436"/>
            <a:ext cx="13450717" cy="1167847"/>
          </a:xfrm>
          <a:prstGeom prst="rect">
            <a:avLst/>
          </a:prstGeom>
        </p:spPr>
        <p:txBody>
          <a:bodyPr vert="horz" wrap="square" lIns="294846" tIns="147423" rIns="294846" bIns="147423" numCol="1" anchor="ctr" anchorCtr="0" compatLnSpc="1">
            <a:prstTxWarp prst="textNoShape">
              <a:avLst/>
            </a:prstTxWarp>
          </a:bodyPr>
          <a:lstStyle>
            <a:lvl1pPr algn="ctr" eaLnBrk="1" hangingPunct="1">
              <a:defRPr sz="3900">
                <a:solidFill>
                  <a:srgbClr val="898989"/>
                </a:solidFill>
                <a:latin typeface="Calibri" pitchFamily="-108" charset="0"/>
                <a:ea typeface="ＭＳ Ｐゴシック" pitchFamily="-108" charset="-128"/>
                <a:cs typeface="+mn-cs"/>
              </a:defRPr>
            </a:lvl1pPr>
          </a:lstStyle>
          <a:p>
            <a:pPr>
              <a:defRPr/>
            </a:pPr>
            <a:endParaRPr lang="en-US" altLang="en-US"/>
          </a:p>
        </p:txBody>
      </p:sp>
      <p:sp>
        <p:nvSpPr>
          <p:cNvPr id="6" name="Slide Number Placeholder 5"/>
          <p:cNvSpPr>
            <a:spLocks noGrp="1"/>
          </p:cNvSpPr>
          <p:nvPr>
            <p:ph type="sldNum" sz="quarter" idx="4"/>
          </p:nvPr>
        </p:nvSpPr>
        <p:spPr>
          <a:xfrm>
            <a:off x="30444568" y="20340436"/>
            <a:ext cx="9910724" cy="1167847"/>
          </a:xfrm>
          <a:prstGeom prst="rect">
            <a:avLst/>
          </a:prstGeom>
        </p:spPr>
        <p:txBody>
          <a:bodyPr vert="horz" wrap="square" lIns="294846" tIns="147423" rIns="294846" bIns="147423" numCol="1" anchor="ctr" anchorCtr="0" compatLnSpc="1">
            <a:prstTxWarp prst="textNoShape">
              <a:avLst/>
            </a:prstTxWarp>
          </a:bodyPr>
          <a:lstStyle>
            <a:lvl1pPr algn="r" eaLnBrk="1" hangingPunct="1">
              <a:defRPr sz="3900" smtClean="0">
                <a:solidFill>
                  <a:srgbClr val="898989"/>
                </a:solidFill>
                <a:latin typeface="Calibri" panose="020F0502020204030204" pitchFamily="34" charset="0"/>
              </a:defRPr>
            </a:lvl1pPr>
          </a:lstStyle>
          <a:p>
            <a:pPr>
              <a:defRPr/>
            </a:pPr>
            <a:fld id="{815B8E12-0DAA-404C-B30F-EC94537DB44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15" r:id="rId5"/>
    <p:sldLayoutId id="2147483809" r:id="rId6"/>
    <p:sldLayoutId id="2147483810" r:id="rId7"/>
    <p:sldLayoutId id="2147483811" r:id="rId8"/>
    <p:sldLayoutId id="2147483812" r:id="rId9"/>
    <p:sldLayoutId id="2147483813" r:id="rId10"/>
    <p:sldLayoutId id="2147483814" r:id="rId11"/>
  </p:sldLayoutIdLst>
  <p:txStyles>
    <p:titleStyle>
      <a:lvl1pPr algn="ctr" defTabSz="1471685" rtl="0" eaLnBrk="0" fontAlgn="base" hangingPunct="0">
        <a:spcBef>
          <a:spcPct val="0"/>
        </a:spcBef>
        <a:spcAft>
          <a:spcPct val="0"/>
        </a:spcAft>
        <a:defRPr sz="14101" kern="1200">
          <a:solidFill>
            <a:schemeClr val="tx1"/>
          </a:solidFill>
          <a:latin typeface="+mj-lt"/>
          <a:ea typeface="MS PGothic" panose="020B0600070205080204" pitchFamily="34" charset="-128"/>
          <a:cs typeface="ＭＳ Ｐゴシック" charset="-128"/>
        </a:defRPr>
      </a:lvl1pPr>
      <a:lvl2pPr algn="ctr" defTabSz="1471685" rtl="0" eaLnBrk="0" fontAlgn="base" hangingPunct="0">
        <a:spcBef>
          <a:spcPct val="0"/>
        </a:spcBef>
        <a:spcAft>
          <a:spcPct val="0"/>
        </a:spcAft>
        <a:defRPr sz="14101">
          <a:solidFill>
            <a:schemeClr val="tx1"/>
          </a:solidFill>
          <a:latin typeface="Calibri" charset="0"/>
          <a:ea typeface="MS PGothic" panose="020B0600070205080204" pitchFamily="34" charset="-128"/>
          <a:cs typeface="ＭＳ Ｐゴシック" charset="-128"/>
        </a:defRPr>
      </a:lvl2pPr>
      <a:lvl3pPr algn="ctr" defTabSz="1471685" rtl="0" eaLnBrk="0" fontAlgn="base" hangingPunct="0">
        <a:spcBef>
          <a:spcPct val="0"/>
        </a:spcBef>
        <a:spcAft>
          <a:spcPct val="0"/>
        </a:spcAft>
        <a:defRPr sz="14101">
          <a:solidFill>
            <a:schemeClr val="tx1"/>
          </a:solidFill>
          <a:latin typeface="Calibri" charset="0"/>
          <a:ea typeface="MS PGothic" panose="020B0600070205080204" pitchFamily="34" charset="-128"/>
          <a:cs typeface="ＭＳ Ｐゴシック" charset="-128"/>
        </a:defRPr>
      </a:lvl3pPr>
      <a:lvl4pPr algn="ctr" defTabSz="1471685" rtl="0" eaLnBrk="0" fontAlgn="base" hangingPunct="0">
        <a:spcBef>
          <a:spcPct val="0"/>
        </a:spcBef>
        <a:spcAft>
          <a:spcPct val="0"/>
        </a:spcAft>
        <a:defRPr sz="14101">
          <a:solidFill>
            <a:schemeClr val="tx1"/>
          </a:solidFill>
          <a:latin typeface="Calibri" charset="0"/>
          <a:ea typeface="MS PGothic" panose="020B0600070205080204" pitchFamily="34" charset="-128"/>
          <a:cs typeface="ＭＳ Ｐゴシック" charset="-128"/>
        </a:defRPr>
      </a:lvl4pPr>
      <a:lvl5pPr algn="ctr" defTabSz="1471685" rtl="0" eaLnBrk="0" fontAlgn="base" hangingPunct="0">
        <a:spcBef>
          <a:spcPct val="0"/>
        </a:spcBef>
        <a:spcAft>
          <a:spcPct val="0"/>
        </a:spcAft>
        <a:defRPr sz="14101">
          <a:solidFill>
            <a:schemeClr val="tx1"/>
          </a:solidFill>
          <a:latin typeface="Calibri" charset="0"/>
          <a:ea typeface="MS PGothic" panose="020B0600070205080204" pitchFamily="34" charset="-128"/>
          <a:cs typeface="ＭＳ Ｐゴシック" charset="-128"/>
        </a:defRPr>
      </a:lvl5pPr>
      <a:lvl6pPr marL="373922" algn="ctr" defTabSz="1473614" rtl="0" fontAlgn="base">
        <a:spcBef>
          <a:spcPct val="0"/>
        </a:spcBef>
        <a:spcAft>
          <a:spcPct val="0"/>
        </a:spcAft>
        <a:defRPr sz="14101">
          <a:solidFill>
            <a:schemeClr val="tx1"/>
          </a:solidFill>
          <a:latin typeface="Calibri" charset="0"/>
          <a:ea typeface="ＭＳ Ｐゴシック" charset="-128"/>
          <a:cs typeface="ＭＳ Ｐゴシック" charset="-128"/>
        </a:defRPr>
      </a:lvl6pPr>
      <a:lvl7pPr marL="747841" algn="ctr" defTabSz="1473614" rtl="0" fontAlgn="base">
        <a:spcBef>
          <a:spcPct val="0"/>
        </a:spcBef>
        <a:spcAft>
          <a:spcPct val="0"/>
        </a:spcAft>
        <a:defRPr sz="14101">
          <a:solidFill>
            <a:schemeClr val="tx1"/>
          </a:solidFill>
          <a:latin typeface="Calibri" charset="0"/>
          <a:ea typeface="ＭＳ Ｐゴシック" charset="-128"/>
          <a:cs typeface="ＭＳ Ｐゴシック" charset="-128"/>
        </a:defRPr>
      </a:lvl7pPr>
      <a:lvl8pPr marL="1121763" algn="ctr" defTabSz="1473614" rtl="0" fontAlgn="base">
        <a:spcBef>
          <a:spcPct val="0"/>
        </a:spcBef>
        <a:spcAft>
          <a:spcPct val="0"/>
        </a:spcAft>
        <a:defRPr sz="14101">
          <a:solidFill>
            <a:schemeClr val="tx1"/>
          </a:solidFill>
          <a:latin typeface="Calibri" charset="0"/>
          <a:ea typeface="ＭＳ Ｐゴシック" charset="-128"/>
          <a:cs typeface="ＭＳ Ｐゴシック" charset="-128"/>
        </a:defRPr>
      </a:lvl8pPr>
      <a:lvl9pPr marL="1495684" algn="ctr" defTabSz="1473614" rtl="0" fontAlgn="base">
        <a:spcBef>
          <a:spcPct val="0"/>
        </a:spcBef>
        <a:spcAft>
          <a:spcPct val="0"/>
        </a:spcAft>
        <a:defRPr sz="14101">
          <a:solidFill>
            <a:schemeClr val="tx1"/>
          </a:solidFill>
          <a:latin typeface="Calibri" charset="0"/>
          <a:ea typeface="ＭＳ Ｐゴシック" charset="-128"/>
          <a:cs typeface="ＭＳ Ｐゴシック" charset="-128"/>
        </a:defRPr>
      </a:lvl9pPr>
    </p:titleStyle>
    <p:bodyStyle>
      <a:lvl1pPr marL="1101779" indent="-1101779" algn="l" defTabSz="1471685" rtl="0" eaLnBrk="0" fontAlgn="base" hangingPunct="0">
        <a:spcBef>
          <a:spcPct val="20000"/>
        </a:spcBef>
        <a:spcAft>
          <a:spcPct val="0"/>
        </a:spcAft>
        <a:buFont typeface="Arial" panose="020B0604020202020204" pitchFamily="34" charset="0"/>
        <a:buChar char="•"/>
        <a:defRPr sz="10201" kern="1200">
          <a:solidFill>
            <a:schemeClr val="tx1"/>
          </a:solidFill>
          <a:latin typeface="+mn-lt"/>
          <a:ea typeface="MS PGothic" panose="020B0600070205080204" pitchFamily="34" charset="-128"/>
          <a:cs typeface="ＭＳ Ｐゴシック" charset="-128"/>
        </a:defRPr>
      </a:lvl1pPr>
      <a:lvl2pPr marL="2392480" indent="-917620" algn="l" defTabSz="1471685" rtl="0" eaLnBrk="0" fontAlgn="base" hangingPunct="0">
        <a:spcBef>
          <a:spcPct val="20000"/>
        </a:spcBef>
        <a:spcAft>
          <a:spcPct val="0"/>
        </a:spcAft>
        <a:buFont typeface="Arial" panose="020B0604020202020204" pitchFamily="34" charset="0"/>
        <a:buChar char="–"/>
        <a:defRPr sz="9001" kern="1200">
          <a:solidFill>
            <a:schemeClr val="tx1"/>
          </a:solidFill>
          <a:latin typeface="+mn-lt"/>
          <a:ea typeface="MS PGothic" panose="020B0600070205080204" pitchFamily="34" charset="-128"/>
          <a:cs typeface="+mn-cs"/>
        </a:defRPr>
      </a:lvl2pPr>
      <a:lvl3pPr marL="3681593" indent="-733461" algn="l" defTabSz="1471685" rtl="0" eaLnBrk="0" fontAlgn="base" hangingPunct="0">
        <a:spcBef>
          <a:spcPct val="20000"/>
        </a:spcBef>
        <a:spcAft>
          <a:spcPct val="0"/>
        </a:spcAft>
        <a:buFont typeface="Arial" panose="020B0604020202020204" pitchFamily="34" charset="0"/>
        <a:buChar char="•"/>
        <a:defRPr sz="7801" kern="1200">
          <a:solidFill>
            <a:schemeClr val="tx1"/>
          </a:solidFill>
          <a:latin typeface="+mn-lt"/>
          <a:ea typeface="MS PGothic" panose="020B0600070205080204" pitchFamily="34" charset="-128"/>
          <a:cs typeface="+mn-cs"/>
        </a:defRPr>
      </a:lvl3pPr>
      <a:lvl4pPr marL="5158040" indent="-733461" algn="l" defTabSz="1471685" rtl="0" eaLnBrk="0" fontAlgn="base" hangingPunct="0">
        <a:spcBef>
          <a:spcPct val="20000"/>
        </a:spcBef>
        <a:spcAft>
          <a:spcPct val="0"/>
        </a:spcAft>
        <a:buFont typeface="Arial" panose="020B0604020202020204" pitchFamily="34" charset="0"/>
        <a:buChar char="–"/>
        <a:defRPr sz="6500" kern="1200">
          <a:solidFill>
            <a:schemeClr val="tx1"/>
          </a:solidFill>
          <a:latin typeface="+mn-lt"/>
          <a:ea typeface="MS PGothic" panose="020B0600070205080204" pitchFamily="34" charset="-128"/>
          <a:cs typeface="+mn-cs"/>
        </a:defRPr>
      </a:lvl4pPr>
      <a:lvl5pPr marL="6629723" indent="-733461" algn="l" defTabSz="1471685" rtl="0" eaLnBrk="0" fontAlgn="base" hangingPunct="0">
        <a:spcBef>
          <a:spcPct val="20000"/>
        </a:spcBef>
        <a:spcAft>
          <a:spcPct val="0"/>
        </a:spcAft>
        <a:buFont typeface="Arial" panose="020B0604020202020204" pitchFamily="34" charset="0"/>
        <a:buChar char="»"/>
        <a:defRPr sz="6500" kern="1200">
          <a:solidFill>
            <a:schemeClr val="tx1"/>
          </a:solidFill>
          <a:latin typeface="+mn-lt"/>
          <a:ea typeface="MS PGothic" panose="020B0600070205080204" pitchFamily="34" charset="-128"/>
          <a:cs typeface="+mn-cs"/>
        </a:defRPr>
      </a:lvl5pPr>
      <a:lvl6pPr marL="8108632" indent="-737148" algn="l" defTabSz="1474297" rtl="0" eaLnBrk="1" latinLnBrk="0" hangingPunct="1">
        <a:spcBef>
          <a:spcPct val="20000"/>
        </a:spcBef>
        <a:buFont typeface="Arial"/>
        <a:buChar char="•"/>
        <a:defRPr sz="6500" kern="1200">
          <a:solidFill>
            <a:schemeClr val="tx1"/>
          </a:solidFill>
          <a:latin typeface="+mn-lt"/>
          <a:ea typeface="+mn-ea"/>
          <a:cs typeface="+mn-cs"/>
        </a:defRPr>
      </a:lvl6pPr>
      <a:lvl7pPr marL="9582929" indent="-737148" algn="l" defTabSz="1474297" rtl="0" eaLnBrk="1" latinLnBrk="0" hangingPunct="1">
        <a:spcBef>
          <a:spcPct val="20000"/>
        </a:spcBef>
        <a:buFont typeface="Arial"/>
        <a:buChar char="•"/>
        <a:defRPr sz="6500" kern="1200">
          <a:solidFill>
            <a:schemeClr val="tx1"/>
          </a:solidFill>
          <a:latin typeface="+mn-lt"/>
          <a:ea typeface="+mn-ea"/>
          <a:cs typeface="+mn-cs"/>
        </a:defRPr>
      </a:lvl7pPr>
      <a:lvl8pPr marL="11057224" indent="-737148" algn="l" defTabSz="1474297" rtl="0" eaLnBrk="1" latinLnBrk="0" hangingPunct="1">
        <a:spcBef>
          <a:spcPct val="20000"/>
        </a:spcBef>
        <a:buFont typeface="Arial"/>
        <a:buChar char="•"/>
        <a:defRPr sz="6500" kern="1200">
          <a:solidFill>
            <a:schemeClr val="tx1"/>
          </a:solidFill>
          <a:latin typeface="+mn-lt"/>
          <a:ea typeface="+mn-ea"/>
          <a:cs typeface="+mn-cs"/>
        </a:defRPr>
      </a:lvl8pPr>
      <a:lvl9pPr marL="12531521" indent="-737148" algn="l" defTabSz="1474297" rtl="0" eaLnBrk="1" latinLnBrk="0" hangingPunct="1">
        <a:spcBef>
          <a:spcPct val="20000"/>
        </a:spcBef>
        <a:buFont typeface="Arial"/>
        <a:buChar char="•"/>
        <a:defRPr sz="6500" kern="1200">
          <a:solidFill>
            <a:schemeClr val="tx1"/>
          </a:solidFill>
          <a:latin typeface="+mn-lt"/>
          <a:ea typeface="+mn-ea"/>
          <a:cs typeface="+mn-cs"/>
        </a:defRPr>
      </a:lvl9pPr>
    </p:bodyStyle>
    <p:otherStyle>
      <a:defPPr>
        <a:defRPr lang="en-US"/>
      </a:defPPr>
      <a:lvl1pPr marL="0" algn="l" defTabSz="1474297" rtl="0" eaLnBrk="1" latinLnBrk="0" hangingPunct="1">
        <a:defRPr sz="5701" kern="1200">
          <a:solidFill>
            <a:schemeClr val="tx1"/>
          </a:solidFill>
          <a:latin typeface="+mn-lt"/>
          <a:ea typeface="+mn-ea"/>
          <a:cs typeface="+mn-cs"/>
        </a:defRPr>
      </a:lvl1pPr>
      <a:lvl2pPr marL="1474297" algn="l" defTabSz="1474297" rtl="0" eaLnBrk="1" latinLnBrk="0" hangingPunct="1">
        <a:defRPr sz="5701" kern="1200">
          <a:solidFill>
            <a:schemeClr val="tx1"/>
          </a:solidFill>
          <a:latin typeface="+mn-lt"/>
          <a:ea typeface="+mn-ea"/>
          <a:cs typeface="+mn-cs"/>
        </a:defRPr>
      </a:lvl2pPr>
      <a:lvl3pPr marL="2948592" algn="l" defTabSz="1474297" rtl="0" eaLnBrk="1" latinLnBrk="0" hangingPunct="1">
        <a:defRPr sz="5701" kern="1200">
          <a:solidFill>
            <a:schemeClr val="tx1"/>
          </a:solidFill>
          <a:latin typeface="+mn-lt"/>
          <a:ea typeface="+mn-ea"/>
          <a:cs typeface="+mn-cs"/>
        </a:defRPr>
      </a:lvl3pPr>
      <a:lvl4pPr marL="4422890" algn="l" defTabSz="1474297" rtl="0" eaLnBrk="1" latinLnBrk="0" hangingPunct="1">
        <a:defRPr sz="5701" kern="1200">
          <a:solidFill>
            <a:schemeClr val="tx1"/>
          </a:solidFill>
          <a:latin typeface="+mn-lt"/>
          <a:ea typeface="+mn-ea"/>
          <a:cs typeface="+mn-cs"/>
        </a:defRPr>
      </a:lvl4pPr>
      <a:lvl5pPr marL="5897187" algn="l" defTabSz="1474297" rtl="0" eaLnBrk="1" latinLnBrk="0" hangingPunct="1">
        <a:defRPr sz="5701" kern="1200">
          <a:solidFill>
            <a:schemeClr val="tx1"/>
          </a:solidFill>
          <a:latin typeface="+mn-lt"/>
          <a:ea typeface="+mn-ea"/>
          <a:cs typeface="+mn-cs"/>
        </a:defRPr>
      </a:lvl5pPr>
      <a:lvl6pPr marL="7371481" algn="l" defTabSz="1474297" rtl="0" eaLnBrk="1" latinLnBrk="0" hangingPunct="1">
        <a:defRPr sz="5701" kern="1200">
          <a:solidFill>
            <a:schemeClr val="tx1"/>
          </a:solidFill>
          <a:latin typeface="+mn-lt"/>
          <a:ea typeface="+mn-ea"/>
          <a:cs typeface="+mn-cs"/>
        </a:defRPr>
      </a:lvl6pPr>
      <a:lvl7pPr marL="8845780" algn="l" defTabSz="1474297" rtl="0" eaLnBrk="1" latinLnBrk="0" hangingPunct="1">
        <a:defRPr sz="5701" kern="1200">
          <a:solidFill>
            <a:schemeClr val="tx1"/>
          </a:solidFill>
          <a:latin typeface="+mn-lt"/>
          <a:ea typeface="+mn-ea"/>
          <a:cs typeface="+mn-cs"/>
        </a:defRPr>
      </a:lvl7pPr>
      <a:lvl8pPr marL="10320077" algn="l" defTabSz="1474297" rtl="0" eaLnBrk="1" latinLnBrk="0" hangingPunct="1">
        <a:defRPr sz="5701" kern="1200">
          <a:solidFill>
            <a:schemeClr val="tx1"/>
          </a:solidFill>
          <a:latin typeface="+mn-lt"/>
          <a:ea typeface="+mn-ea"/>
          <a:cs typeface="+mn-cs"/>
        </a:defRPr>
      </a:lvl8pPr>
      <a:lvl9pPr marL="11794373" algn="l" defTabSz="1474297" rtl="0" eaLnBrk="1" latinLnBrk="0" hangingPunct="1">
        <a:defRPr sz="57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5.png"/><Relationship Id="rId21" Type="http://schemas.openxmlformats.org/officeDocument/2006/relationships/image" Target="../media/image20.png"/><Relationship Id="rId42" Type="http://schemas.openxmlformats.org/officeDocument/2006/relationships/image" Target="../media/image41.png"/><Relationship Id="rId47" Type="http://schemas.openxmlformats.org/officeDocument/2006/relationships/image" Target="../media/image46.svg"/><Relationship Id="rId63" Type="http://schemas.openxmlformats.org/officeDocument/2006/relationships/image" Target="../media/image62.svg"/><Relationship Id="rId68" Type="http://schemas.openxmlformats.org/officeDocument/2006/relationships/image" Target="../media/image67.png"/><Relationship Id="rId84" Type="http://schemas.openxmlformats.org/officeDocument/2006/relationships/image" Target="../media/image83.png"/><Relationship Id="rId89" Type="http://schemas.openxmlformats.org/officeDocument/2006/relationships/image" Target="../media/image88.png"/><Relationship Id="rId16" Type="http://schemas.openxmlformats.org/officeDocument/2006/relationships/image" Target="../media/image15.png"/><Relationship Id="rId11" Type="http://schemas.openxmlformats.org/officeDocument/2006/relationships/image" Target="../media/image10.png"/><Relationship Id="rId32" Type="http://schemas.openxmlformats.org/officeDocument/2006/relationships/image" Target="../media/image31.png"/><Relationship Id="rId37" Type="http://schemas.openxmlformats.org/officeDocument/2006/relationships/image" Target="../media/image36.svg"/><Relationship Id="rId53" Type="http://schemas.openxmlformats.org/officeDocument/2006/relationships/image" Target="../media/image52.svg"/><Relationship Id="rId58" Type="http://schemas.openxmlformats.org/officeDocument/2006/relationships/image" Target="../media/image57.png"/><Relationship Id="rId74" Type="http://schemas.openxmlformats.org/officeDocument/2006/relationships/image" Target="../media/image73.png"/><Relationship Id="rId79" Type="http://schemas.openxmlformats.org/officeDocument/2006/relationships/image" Target="../media/image78.png"/><Relationship Id="rId5" Type="http://schemas.openxmlformats.org/officeDocument/2006/relationships/image" Target="../media/image4.png"/><Relationship Id="rId90" Type="http://schemas.openxmlformats.org/officeDocument/2006/relationships/image" Target="../media/image89.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sv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image" Target="../media/image63.png"/><Relationship Id="rId69" Type="http://schemas.openxmlformats.org/officeDocument/2006/relationships/image" Target="../media/image68.png"/><Relationship Id="rId77" Type="http://schemas.openxmlformats.org/officeDocument/2006/relationships/image" Target="../media/image76.png"/><Relationship Id="rId8" Type="http://schemas.openxmlformats.org/officeDocument/2006/relationships/image" Target="../media/image7.png"/><Relationship Id="rId51" Type="http://schemas.openxmlformats.org/officeDocument/2006/relationships/image" Target="../media/image50.svg"/><Relationship Id="rId72" Type="http://schemas.openxmlformats.org/officeDocument/2006/relationships/image" Target="../media/image71.png"/><Relationship Id="rId80" Type="http://schemas.openxmlformats.org/officeDocument/2006/relationships/image" Target="../media/image79.png"/><Relationship Id="rId85" Type="http://schemas.openxmlformats.org/officeDocument/2006/relationships/image" Target="../media/image84.png"/><Relationship Id="rId3" Type="http://schemas.openxmlformats.org/officeDocument/2006/relationships/image" Target="../media/image2.gif"/><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sv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59" Type="http://schemas.openxmlformats.org/officeDocument/2006/relationships/image" Target="../media/image58.svg"/><Relationship Id="rId67" Type="http://schemas.openxmlformats.org/officeDocument/2006/relationships/image" Target="../media/image66.png"/><Relationship Id="rId20" Type="http://schemas.openxmlformats.org/officeDocument/2006/relationships/image" Target="../media/image19.png"/><Relationship Id="rId41" Type="http://schemas.openxmlformats.org/officeDocument/2006/relationships/image" Target="../media/image40.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image" Target="../media/image74.png"/><Relationship Id="rId83" Type="http://schemas.openxmlformats.org/officeDocument/2006/relationships/image" Target="../media/image82.png"/><Relationship Id="rId88" Type="http://schemas.openxmlformats.org/officeDocument/2006/relationships/image" Target="../media/image87.png"/><Relationship Id="rId91"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2.sv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svg"/><Relationship Id="rId57" Type="http://schemas.openxmlformats.org/officeDocument/2006/relationships/image" Target="../media/image56.svg"/><Relationship Id="rId10" Type="http://schemas.openxmlformats.org/officeDocument/2006/relationships/image" Target="../media/image9.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image" Target="../media/image72.png"/><Relationship Id="rId78" Type="http://schemas.openxmlformats.org/officeDocument/2006/relationships/image" Target="../media/image77.png"/><Relationship Id="rId81" Type="http://schemas.openxmlformats.org/officeDocument/2006/relationships/image" Target="../media/image80.png"/><Relationship Id="rId86" Type="http://schemas.openxmlformats.org/officeDocument/2006/relationships/image" Target="../media/image85.png"/><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8.svg"/><Relationship Id="rId34" Type="http://schemas.openxmlformats.org/officeDocument/2006/relationships/image" Target="../media/image33.png"/><Relationship Id="rId50" Type="http://schemas.openxmlformats.org/officeDocument/2006/relationships/image" Target="../media/image49.png"/><Relationship Id="rId55" Type="http://schemas.openxmlformats.org/officeDocument/2006/relationships/image" Target="../media/image54.svg"/><Relationship Id="rId76" Type="http://schemas.openxmlformats.org/officeDocument/2006/relationships/image" Target="../media/image75.png"/><Relationship Id="rId7" Type="http://schemas.openxmlformats.org/officeDocument/2006/relationships/image" Target="../media/image6.png"/><Relationship Id="rId71" Type="http://schemas.openxmlformats.org/officeDocument/2006/relationships/image" Target="../media/image70.png"/><Relationship Id="rId2" Type="http://schemas.openxmlformats.org/officeDocument/2006/relationships/notesSlide" Target="../notesSlides/notesSlide1.xml"/><Relationship Id="rId29" Type="http://schemas.openxmlformats.org/officeDocument/2006/relationships/image" Target="../media/image28.png"/><Relationship Id="rId24" Type="http://schemas.openxmlformats.org/officeDocument/2006/relationships/image" Target="../media/image23.png"/><Relationship Id="rId40" Type="http://schemas.openxmlformats.org/officeDocument/2006/relationships/image" Target="../media/image39.png"/><Relationship Id="rId45" Type="http://schemas.openxmlformats.org/officeDocument/2006/relationships/image" Target="../media/image44.svg"/><Relationship Id="rId66" Type="http://schemas.openxmlformats.org/officeDocument/2006/relationships/image" Target="../media/image65.png"/><Relationship Id="rId87" Type="http://schemas.openxmlformats.org/officeDocument/2006/relationships/image" Target="../media/image86.png"/><Relationship Id="rId61" Type="http://schemas.openxmlformats.org/officeDocument/2006/relationships/image" Target="../media/image60.svg"/><Relationship Id="rId82" Type="http://schemas.openxmlformats.org/officeDocument/2006/relationships/image" Target="../media/image81.png"/><Relationship Id="rId19"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72CEF2-5AA4-0A8A-C987-230E0B5E8903}"/>
              </a:ext>
            </a:extLst>
          </p:cNvPr>
          <p:cNvSpPr/>
          <p:nvPr/>
        </p:nvSpPr>
        <p:spPr>
          <a:xfrm>
            <a:off x="36659284" y="188682"/>
            <a:ext cx="4169797" cy="2434222"/>
          </a:xfrm>
          <a:prstGeom prst="rect">
            <a:avLst/>
          </a:prstGeom>
          <a:solidFill>
            <a:schemeClr val="bg1"/>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4098" name="Title 13"/>
          <p:cNvSpPr>
            <a:spLocks noGrp="1"/>
          </p:cNvSpPr>
          <p:nvPr>
            <p:ph type="title"/>
          </p:nvPr>
        </p:nvSpPr>
        <p:spPr>
          <a:xfrm>
            <a:off x="4281263" y="392304"/>
            <a:ext cx="34470975" cy="2078037"/>
          </a:xfrm>
        </p:spPr>
        <p:txBody>
          <a:bodyPr/>
          <a:lstStyle/>
          <a:p>
            <a:r>
              <a:rPr lang="en-US" altLang="en-US" sz="6600" dirty="0">
                <a:latin typeface="Arial" panose="020B0604020202020204" pitchFamily="34" charset="0"/>
                <a:cs typeface="Arial" panose="020B0604020202020204" pitchFamily="34" charset="0"/>
              </a:rPr>
              <a:t>Depth-Supervised Dynamic </a:t>
            </a:r>
            <a:r>
              <a:rPr lang="en-US" altLang="en-US" sz="6600" dirty="0" err="1">
                <a:latin typeface="Arial" panose="020B0604020202020204" pitchFamily="34" charset="0"/>
                <a:cs typeface="Arial" panose="020B0604020202020204" pitchFamily="34" charset="0"/>
              </a:rPr>
              <a:t>NeRF</a:t>
            </a:r>
            <a:br>
              <a:rPr lang="en-US" altLang="en-US" sz="6600"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Technical University Munich</a:t>
            </a:r>
            <a:br>
              <a:rPr lang="en-US" altLang="en-US" sz="3600"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Chang Luo </a:t>
            </a:r>
            <a:endParaRPr lang="en-US" altLang="en-US" sz="5001" dirty="0">
              <a:latin typeface="Arial" panose="020B0604020202020204" pitchFamily="34" charset="0"/>
              <a:cs typeface="Arial" panose="020B0604020202020204" pitchFamily="34" charset="0"/>
            </a:endParaRPr>
          </a:p>
        </p:txBody>
      </p:sp>
      <p:pic>
        <p:nvPicPr>
          <p:cNvPr id="1026" name="Picture 2" descr="TUMLogo – IT-CSW">
            <a:extLst>
              <a:ext uri="{FF2B5EF4-FFF2-40B4-BE49-F238E27FC236}">
                <a16:creationId xmlns:a16="http://schemas.microsoft.com/office/drawing/2014/main" id="{3C789ACD-0A85-2E1D-E53A-D7C84C4C1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800" y="672579"/>
            <a:ext cx="3171825" cy="1714500"/>
          </a:xfrm>
          <a:prstGeom prst="rect">
            <a:avLst/>
          </a:prstGeom>
          <a:noFill/>
          <a:extLst>
            <a:ext uri="{909E8E84-426E-40DD-AFC4-6F175D3DCCD1}">
              <a14:hiddenFill xmlns:a14="http://schemas.microsoft.com/office/drawing/2010/main">
                <a:solidFill>
                  <a:srgbClr val="FFFFFF"/>
                </a:solidFill>
              </a14:hiddenFill>
            </a:ext>
          </a:extLst>
        </p:spPr>
      </p:pic>
      <p:sp>
        <p:nvSpPr>
          <p:cNvPr id="4768" name="Rectangle: Rounded Corners 4767">
            <a:extLst>
              <a:ext uri="{FF2B5EF4-FFF2-40B4-BE49-F238E27FC236}">
                <a16:creationId xmlns:a16="http://schemas.microsoft.com/office/drawing/2014/main" id="{1E1D56F5-5B1F-531F-EC97-72F843D6B28B}"/>
              </a:ext>
            </a:extLst>
          </p:cNvPr>
          <p:cNvSpPr/>
          <p:nvPr/>
        </p:nvSpPr>
        <p:spPr>
          <a:xfrm>
            <a:off x="1013267" y="8475575"/>
            <a:ext cx="4317046" cy="12600000"/>
          </a:xfrm>
          <a:prstGeom prst="roundRect">
            <a:avLst>
              <a:gd name="adj" fmla="val 3151"/>
            </a:avLst>
          </a:prstGeom>
          <a:solidFill>
            <a:srgbClr val="F2F2F2"/>
          </a:solidFill>
          <a:ln w="76200">
            <a:solidFill>
              <a:srgbClr val="A5A5A5"/>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sz="3600" dirty="0">
              <a:ln w="0"/>
              <a:solidFill>
                <a:schemeClr val="accent1"/>
              </a:solidFill>
              <a:effectLst>
                <a:outerShdw blurRad="38100" dist="25400" dir="5400000" algn="ctr" rotWithShape="0">
                  <a:srgbClr val="6E747A">
                    <a:alpha val="43000"/>
                  </a:srgbClr>
                </a:outerShdw>
              </a:effectLst>
            </a:endParaRPr>
          </a:p>
        </p:txBody>
      </p:sp>
      <p:sp>
        <p:nvSpPr>
          <p:cNvPr id="4769" name="TextBox 4768">
            <a:extLst>
              <a:ext uri="{FF2B5EF4-FFF2-40B4-BE49-F238E27FC236}">
                <a16:creationId xmlns:a16="http://schemas.microsoft.com/office/drawing/2014/main" id="{664D4F2D-6A60-C2A1-829D-92834FF106C3}"/>
              </a:ext>
            </a:extLst>
          </p:cNvPr>
          <p:cNvSpPr txBox="1"/>
          <p:nvPr/>
        </p:nvSpPr>
        <p:spPr>
          <a:xfrm>
            <a:off x="3154580" y="20275393"/>
            <a:ext cx="2071938" cy="719202"/>
          </a:xfrm>
          <a:prstGeom prst="rect">
            <a:avLst/>
          </a:prstGeom>
          <a:noFill/>
        </p:spPr>
        <p:txBody>
          <a:bodyPr wrap="none" rtlCol="0">
            <a:spAutoFit/>
          </a:bodyPr>
          <a:lstStyle/>
          <a:p>
            <a:r>
              <a:rPr lang="en-US" altLang="zh-CN" sz="4000" b="1" dirty="0">
                <a:solidFill>
                  <a:schemeClr val="tx1">
                    <a:lumMod val="75000"/>
                    <a:lumOff val="25000"/>
                  </a:schemeClr>
                </a:solidFill>
                <a:effectLst>
                  <a:outerShdw blurRad="38100" dist="38100" dir="2700000" algn="tl">
                    <a:srgbClr val="000000">
                      <a:alpha val="43137"/>
                    </a:srgbClr>
                  </a:outerShdw>
                </a:effectLst>
              </a:rPr>
              <a:t>Dataset</a:t>
            </a:r>
            <a:endParaRPr lang="zh-CN" altLang="en-US" sz="4000" dirty="0"/>
          </a:p>
        </p:txBody>
      </p:sp>
      <p:pic>
        <p:nvPicPr>
          <p:cNvPr id="4983" name="Picture 4982" descr="A person standing in a room&#10;&#10;Description automatically generated with low confidence">
            <a:extLst>
              <a:ext uri="{FF2B5EF4-FFF2-40B4-BE49-F238E27FC236}">
                <a16:creationId xmlns:a16="http://schemas.microsoft.com/office/drawing/2014/main" id="{3E1F5F48-5C5F-A4AD-9E55-3CDD6868BA06}"/>
              </a:ext>
            </a:extLst>
          </p:cNvPr>
          <p:cNvPicPr>
            <a:picLocks noChangeAspect="1"/>
          </p:cNvPicPr>
          <p:nvPr/>
        </p:nvPicPr>
        <p:blipFill>
          <a:blip r:embed="rId4"/>
          <a:stretch>
            <a:fillRect/>
          </a:stretch>
        </p:blipFill>
        <p:spPr>
          <a:xfrm>
            <a:off x="2249019" y="9177063"/>
            <a:ext cx="2022939" cy="2045184"/>
          </a:xfrm>
          <a:prstGeom prst="rect">
            <a:avLst/>
          </a:prstGeom>
          <a:ln>
            <a:noFill/>
          </a:ln>
          <a:effectLst>
            <a:outerShdw blurRad="292100" dist="139700" dir="2700000" algn="tl" rotWithShape="0">
              <a:srgbClr val="333333">
                <a:alpha val="65000"/>
              </a:srgbClr>
            </a:outerShdw>
          </a:effectLst>
        </p:spPr>
      </p:pic>
      <p:pic>
        <p:nvPicPr>
          <p:cNvPr id="4984" name="Picture 4983" descr="A room with a table and chairs&#10;&#10;Description automatically generated with low confidence">
            <a:extLst>
              <a:ext uri="{FF2B5EF4-FFF2-40B4-BE49-F238E27FC236}">
                <a16:creationId xmlns:a16="http://schemas.microsoft.com/office/drawing/2014/main" id="{D269A21F-B87D-EBBD-ADC4-2612FCACADB1}"/>
              </a:ext>
            </a:extLst>
          </p:cNvPr>
          <p:cNvPicPr>
            <a:picLocks noChangeAspect="1"/>
          </p:cNvPicPr>
          <p:nvPr/>
        </p:nvPicPr>
        <p:blipFill>
          <a:blip r:embed="rId5"/>
          <a:stretch>
            <a:fillRect/>
          </a:stretch>
        </p:blipFill>
        <p:spPr>
          <a:xfrm>
            <a:off x="2036864" y="9394026"/>
            <a:ext cx="2022947" cy="2045190"/>
          </a:xfrm>
          <a:prstGeom prst="rect">
            <a:avLst/>
          </a:prstGeom>
          <a:ln>
            <a:noFill/>
          </a:ln>
          <a:effectLst>
            <a:outerShdw blurRad="292100" dist="139700" dir="2700000" algn="tl" rotWithShape="0">
              <a:srgbClr val="333333">
                <a:alpha val="65000"/>
              </a:srgbClr>
            </a:outerShdw>
          </a:effectLst>
        </p:spPr>
      </p:pic>
      <p:pic>
        <p:nvPicPr>
          <p:cNvPr id="4985" name="Picture 4984" descr="A picture containing indoor, floor, furniture&#10;&#10;Description automatically generated">
            <a:extLst>
              <a:ext uri="{FF2B5EF4-FFF2-40B4-BE49-F238E27FC236}">
                <a16:creationId xmlns:a16="http://schemas.microsoft.com/office/drawing/2014/main" id="{DA89CD71-6770-81CA-4D82-EF6FED3BF45B}"/>
              </a:ext>
            </a:extLst>
          </p:cNvPr>
          <p:cNvPicPr>
            <a:picLocks noChangeAspect="1"/>
          </p:cNvPicPr>
          <p:nvPr/>
        </p:nvPicPr>
        <p:blipFill>
          <a:blip r:embed="rId6"/>
          <a:stretch>
            <a:fillRect/>
          </a:stretch>
        </p:blipFill>
        <p:spPr>
          <a:xfrm>
            <a:off x="1845570" y="9610992"/>
            <a:ext cx="2022945" cy="2045184"/>
          </a:xfrm>
          <a:prstGeom prst="rect">
            <a:avLst/>
          </a:prstGeom>
          <a:ln>
            <a:noFill/>
          </a:ln>
          <a:effectLst>
            <a:outerShdw blurRad="292100" dist="139700" dir="2700000" algn="tl" rotWithShape="0">
              <a:srgbClr val="333333">
                <a:alpha val="65000"/>
              </a:srgbClr>
            </a:outerShdw>
          </a:effectLst>
        </p:spPr>
      </p:pic>
      <p:sp>
        <p:nvSpPr>
          <p:cNvPr id="4982" name="TextBox 4981">
            <a:extLst>
              <a:ext uri="{FF2B5EF4-FFF2-40B4-BE49-F238E27FC236}">
                <a16:creationId xmlns:a16="http://schemas.microsoft.com/office/drawing/2014/main" id="{B0B3E1B6-69D1-0596-8A20-F12D71695E1E}"/>
              </a:ext>
            </a:extLst>
          </p:cNvPr>
          <p:cNvSpPr txBox="1"/>
          <p:nvPr/>
        </p:nvSpPr>
        <p:spPr>
          <a:xfrm>
            <a:off x="1936253" y="12046479"/>
            <a:ext cx="2292131" cy="605133"/>
          </a:xfrm>
          <a:prstGeom prst="rect">
            <a:avLst/>
          </a:prstGeom>
          <a:noFill/>
        </p:spPr>
        <p:txBody>
          <a:bodyPr wrap="none" lIns="0" tIns="0" rIns="0" bIns="0" rtlCol="0">
            <a:spAutoFit/>
          </a:bodyPr>
          <a:lstStyle/>
          <a:p>
            <a:pPr>
              <a:lnSpc>
                <a:spcPct val="114000"/>
              </a:lnSpc>
            </a:pPr>
            <a:r>
              <a:rPr lang="en-US" altLang="zh-CN" sz="3600" dirty="0">
                <a:latin typeface="+mn-lt"/>
              </a:rPr>
              <a:t>RGB Frames</a:t>
            </a:r>
            <a:endParaRPr lang="zh-CN" altLang="en-US" sz="3600" dirty="0" err="1">
              <a:latin typeface="+mn-lt"/>
            </a:endParaRPr>
          </a:p>
        </p:txBody>
      </p:sp>
      <p:pic>
        <p:nvPicPr>
          <p:cNvPr id="4978" name="Picture 4977" descr="A picture containing wall&#10;&#10;Description automatically generated">
            <a:extLst>
              <a:ext uri="{FF2B5EF4-FFF2-40B4-BE49-F238E27FC236}">
                <a16:creationId xmlns:a16="http://schemas.microsoft.com/office/drawing/2014/main" id="{E852A342-6AC9-BCA3-D499-40CAEB3357B1}"/>
              </a:ext>
            </a:extLst>
          </p:cNvPr>
          <p:cNvPicPr>
            <a:picLocks noChangeAspect="1"/>
          </p:cNvPicPr>
          <p:nvPr/>
        </p:nvPicPr>
        <p:blipFill>
          <a:blip r:embed="rId7"/>
          <a:stretch>
            <a:fillRect/>
          </a:stretch>
        </p:blipFill>
        <p:spPr>
          <a:xfrm>
            <a:off x="2114748" y="12972107"/>
            <a:ext cx="2008933" cy="2028663"/>
          </a:xfrm>
          <a:prstGeom prst="rect">
            <a:avLst/>
          </a:prstGeom>
          <a:ln>
            <a:noFill/>
          </a:ln>
          <a:effectLst>
            <a:outerShdw blurRad="292100" dist="139700" dir="2700000" algn="tl" rotWithShape="0">
              <a:srgbClr val="333333">
                <a:alpha val="65000"/>
              </a:srgbClr>
            </a:outerShdw>
          </a:effectLst>
        </p:spPr>
      </p:pic>
      <p:pic>
        <p:nvPicPr>
          <p:cNvPr id="4979" name="Picture 4978" descr="A room with a table and chairs&#10;&#10;Description automatically generated with medium confidence">
            <a:extLst>
              <a:ext uri="{FF2B5EF4-FFF2-40B4-BE49-F238E27FC236}">
                <a16:creationId xmlns:a16="http://schemas.microsoft.com/office/drawing/2014/main" id="{F63404EC-BB69-9C11-9C3D-9F6DFADB5F9B}"/>
              </a:ext>
            </a:extLst>
          </p:cNvPr>
          <p:cNvPicPr>
            <a:picLocks noChangeAspect="1"/>
          </p:cNvPicPr>
          <p:nvPr/>
        </p:nvPicPr>
        <p:blipFill>
          <a:blip r:embed="rId8"/>
          <a:stretch>
            <a:fillRect/>
          </a:stretch>
        </p:blipFill>
        <p:spPr>
          <a:xfrm>
            <a:off x="1937913" y="13157718"/>
            <a:ext cx="2008922" cy="2028657"/>
          </a:xfrm>
          <a:prstGeom prst="rect">
            <a:avLst/>
          </a:prstGeom>
          <a:ln>
            <a:noFill/>
          </a:ln>
          <a:effectLst>
            <a:outerShdw blurRad="292100" dist="139700" dir="2700000" algn="tl" rotWithShape="0">
              <a:srgbClr val="333333">
                <a:alpha val="65000"/>
              </a:srgbClr>
            </a:outerShdw>
          </a:effectLst>
        </p:spPr>
      </p:pic>
      <p:pic>
        <p:nvPicPr>
          <p:cNvPr id="4980" name="Picture 4979" descr="A room with a table and chairs&#10;&#10;Description automatically generated with medium confidence">
            <a:extLst>
              <a:ext uri="{FF2B5EF4-FFF2-40B4-BE49-F238E27FC236}">
                <a16:creationId xmlns:a16="http://schemas.microsoft.com/office/drawing/2014/main" id="{DD2A5507-CBC6-0B4E-B5AA-E4CE1F8D94EB}"/>
              </a:ext>
            </a:extLst>
          </p:cNvPr>
          <p:cNvPicPr>
            <a:picLocks noChangeAspect="1"/>
          </p:cNvPicPr>
          <p:nvPr/>
        </p:nvPicPr>
        <p:blipFill>
          <a:blip r:embed="rId9"/>
          <a:stretch>
            <a:fillRect/>
          </a:stretch>
        </p:blipFill>
        <p:spPr>
          <a:xfrm>
            <a:off x="1777444" y="13392539"/>
            <a:ext cx="2008922" cy="2028655"/>
          </a:xfrm>
          <a:prstGeom prst="rect">
            <a:avLst/>
          </a:prstGeom>
          <a:ln>
            <a:noFill/>
          </a:ln>
          <a:effectLst>
            <a:outerShdw blurRad="292100" dist="139700" dir="2700000" algn="tl" rotWithShape="0">
              <a:srgbClr val="333333">
                <a:alpha val="65000"/>
              </a:srgbClr>
            </a:outerShdw>
          </a:effectLst>
        </p:spPr>
      </p:pic>
      <p:sp>
        <p:nvSpPr>
          <p:cNvPr id="4977" name="TextBox 4976">
            <a:extLst>
              <a:ext uri="{FF2B5EF4-FFF2-40B4-BE49-F238E27FC236}">
                <a16:creationId xmlns:a16="http://schemas.microsoft.com/office/drawing/2014/main" id="{06BCD888-A93F-18DD-EC79-FE4F30746945}"/>
              </a:ext>
            </a:extLst>
          </p:cNvPr>
          <p:cNvSpPr txBox="1"/>
          <p:nvPr/>
        </p:nvSpPr>
        <p:spPr>
          <a:xfrm>
            <a:off x="1634264" y="15788002"/>
            <a:ext cx="2657594" cy="605133"/>
          </a:xfrm>
          <a:prstGeom prst="rect">
            <a:avLst/>
          </a:prstGeom>
          <a:noFill/>
        </p:spPr>
        <p:txBody>
          <a:bodyPr wrap="none" lIns="0" tIns="0" rIns="0" bIns="0" rtlCol="0">
            <a:spAutoFit/>
          </a:bodyPr>
          <a:lstStyle/>
          <a:p>
            <a:pPr algn="ctr">
              <a:lnSpc>
                <a:spcPct val="114000"/>
              </a:lnSpc>
            </a:pPr>
            <a:r>
              <a:rPr lang="en-US" altLang="zh-CN" sz="3600" dirty="0">
                <a:latin typeface="+mn-lt"/>
              </a:rPr>
              <a:t>Depth Frames</a:t>
            </a:r>
            <a:endParaRPr lang="zh-CN" altLang="en-US" sz="3600" dirty="0" err="1">
              <a:latin typeface="+mn-lt"/>
            </a:endParaRPr>
          </a:p>
        </p:txBody>
      </p:sp>
      <p:cxnSp>
        <p:nvCxnSpPr>
          <p:cNvPr id="4772" name="Connector: Elbow 4771">
            <a:extLst>
              <a:ext uri="{FF2B5EF4-FFF2-40B4-BE49-F238E27FC236}">
                <a16:creationId xmlns:a16="http://schemas.microsoft.com/office/drawing/2014/main" id="{6CA8DD01-DECE-C08D-B77E-F0F9DC614852}"/>
              </a:ext>
            </a:extLst>
          </p:cNvPr>
          <p:cNvCxnSpPr>
            <a:cxnSpLocks/>
            <a:endCxn id="4978" idx="3"/>
          </p:cNvCxnSpPr>
          <p:nvPr/>
        </p:nvCxnSpPr>
        <p:spPr>
          <a:xfrm rot="5400000">
            <a:off x="2910817" y="11412522"/>
            <a:ext cx="3786785" cy="1361051"/>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13" name="Rectangle: Rounded Corners 4912">
            <a:extLst>
              <a:ext uri="{FF2B5EF4-FFF2-40B4-BE49-F238E27FC236}">
                <a16:creationId xmlns:a16="http://schemas.microsoft.com/office/drawing/2014/main" id="{A4812937-3F64-C061-E0AC-E0BAB787B2C0}"/>
              </a:ext>
            </a:extLst>
          </p:cNvPr>
          <p:cNvSpPr/>
          <p:nvPr/>
        </p:nvSpPr>
        <p:spPr>
          <a:xfrm>
            <a:off x="5660851" y="8475575"/>
            <a:ext cx="22596945" cy="4501795"/>
          </a:xfrm>
          <a:prstGeom prst="roundRect">
            <a:avLst>
              <a:gd name="adj" fmla="val 3151"/>
            </a:avLst>
          </a:prstGeom>
          <a:solidFill>
            <a:srgbClr val="FFF2CC"/>
          </a:solidFill>
          <a:ln w="76200">
            <a:solidFill>
              <a:srgbClr val="FFC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sz="3600" dirty="0">
              <a:ln w="0"/>
              <a:solidFill>
                <a:schemeClr val="accent1"/>
              </a:solidFill>
              <a:effectLst>
                <a:outerShdw blurRad="38100" dist="25400" dir="5400000" algn="ctr" rotWithShape="0">
                  <a:srgbClr val="6E747A">
                    <a:alpha val="43000"/>
                  </a:srgbClr>
                </a:outerShdw>
              </a:effectLst>
            </a:endParaRPr>
          </a:p>
        </p:txBody>
      </p:sp>
      <p:sp>
        <p:nvSpPr>
          <p:cNvPr id="4914" name="TextBox 4913">
            <a:extLst>
              <a:ext uri="{FF2B5EF4-FFF2-40B4-BE49-F238E27FC236}">
                <a16:creationId xmlns:a16="http://schemas.microsoft.com/office/drawing/2014/main" id="{3B0EB483-4D23-8F5E-0FC0-B4DA182402FE}"/>
              </a:ext>
            </a:extLst>
          </p:cNvPr>
          <p:cNvSpPr txBox="1"/>
          <p:nvPr/>
        </p:nvSpPr>
        <p:spPr>
          <a:xfrm>
            <a:off x="5807552" y="9497935"/>
            <a:ext cx="1650450" cy="605133"/>
          </a:xfrm>
          <a:prstGeom prst="rect">
            <a:avLst/>
          </a:prstGeom>
          <a:noFill/>
        </p:spPr>
        <p:txBody>
          <a:bodyPr wrap="none" lIns="0" tIns="0" rIns="0" bIns="0" rtlCol="0">
            <a:spAutoFit/>
          </a:bodyPr>
          <a:lstStyle/>
          <a:p>
            <a:pPr>
              <a:lnSpc>
                <a:spcPct val="114000"/>
              </a:lnSpc>
            </a:pPr>
            <a:r>
              <a:rPr lang="en-US" altLang="zh-CN" sz="3600" dirty="0">
                <a:latin typeface="+mn-lt"/>
              </a:rPr>
              <a:t>Get Rays</a:t>
            </a:r>
            <a:endParaRPr lang="zh-CN" altLang="en-US" sz="3600" dirty="0" err="1">
              <a:latin typeface="+mn-lt"/>
            </a:endParaRPr>
          </a:p>
        </p:txBody>
      </p:sp>
      <p:sp>
        <p:nvSpPr>
          <p:cNvPr id="4915" name="TextBox 4914">
            <a:extLst>
              <a:ext uri="{FF2B5EF4-FFF2-40B4-BE49-F238E27FC236}">
                <a16:creationId xmlns:a16="http://schemas.microsoft.com/office/drawing/2014/main" id="{367CAA70-DA0B-F7C6-0DE9-2C5EE7BC3020}"/>
              </a:ext>
            </a:extLst>
          </p:cNvPr>
          <p:cNvSpPr txBox="1"/>
          <p:nvPr/>
        </p:nvSpPr>
        <p:spPr>
          <a:xfrm>
            <a:off x="8199504" y="12104585"/>
            <a:ext cx="2413170" cy="605133"/>
          </a:xfrm>
          <a:prstGeom prst="rect">
            <a:avLst/>
          </a:prstGeom>
          <a:noFill/>
        </p:spPr>
        <p:txBody>
          <a:bodyPr wrap="none" lIns="0" tIns="0" rIns="0" bIns="0" rtlCol="0">
            <a:spAutoFit/>
          </a:bodyPr>
          <a:lstStyle/>
          <a:p>
            <a:pPr>
              <a:lnSpc>
                <a:spcPct val="114000"/>
              </a:lnSpc>
            </a:pPr>
            <a:r>
              <a:rPr lang="en-US" altLang="zh-CN" sz="3600" b="1" dirty="0">
                <a:latin typeface="+mn-lt"/>
              </a:rPr>
              <a:t>Rays Casting</a:t>
            </a:r>
            <a:endParaRPr lang="zh-CN" altLang="en-US" sz="3600" b="1" dirty="0" err="1">
              <a:latin typeface="+mn-lt"/>
            </a:endParaRPr>
          </a:p>
        </p:txBody>
      </p:sp>
      <p:pic>
        <p:nvPicPr>
          <p:cNvPr id="4969" name="Picture 4968" descr="A picture containing indoor, floor, furniture&#10;&#10;Description automatically generated">
            <a:extLst>
              <a:ext uri="{FF2B5EF4-FFF2-40B4-BE49-F238E27FC236}">
                <a16:creationId xmlns:a16="http://schemas.microsoft.com/office/drawing/2014/main" id="{BDBECFAA-A1AC-79CA-28AB-5C1EBB0E88E7}"/>
              </a:ext>
            </a:extLst>
          </p:cNvPr>
          <p:cNvPicPr>
            <a:picLocks noChangeAspect="1"/>
          </p:cNvPicPr>
          <p:nvPr/>
        </p:nvPicPr>
        <p:blipFill>
          <a:blip r:embed="rId6"/>
          <a:stretch>
            <a:fillRect/>
          </a:stretch>
        </p:blipFill>
        <p:spPr>
          <a:xfrm>
            <a:off x="8264610" y="9520439"/>
            <a:ext cx="2096841" cy="2119897"/>
          </a:xfrm>
          <a:prstGeom prst="rect">
            <a:avLst/>
          </a:prstGeom>
          <a:ln>
            <a:noFill/>
          </a:ln>
          <a:effectLst>
            <a:outerShdw blurRad="292100" dist="139700" dir="2700000" algn="tl" rotWithShape="0">
              <a:srgbClr val="333333">
                <a:alpha val="65000"/>
              </a:srgbClr>
            </a:outerShdw>
          </a:effectLst>
          <a:scene3d>
            <a:camera prst="isometricLeftDown"/>
            <a:lightRig rig="threePt" dir="t"/>
          </a:scene3d>
        </p:spPr>
      </p:pic>
      <p:cxnSp>
        <p:nvCxnSpPr>
          <p:cNvPr id="4970" name="Straight Connector 4969">
            <a:extLst>
              <a:ext uri="{FF2B5EF4-FFF2-40B4-BE49-F238E27FC236}">
                <a16:creationId xmlns:a16="http://schemas.microsoft.com/office/drawing/2014/main" id="{D59D1DD6-8D89-4AD9-1A59-FA473EC3ABAB}"/>
              </a:ext>
            </a:extLst>
          </p:cNvPr>
          <p:cNvCxnSpPr>
            <a:cxnSpLocks/>
          </p:cNvCxnSpPr>
          <p:nvPr/>
        </p:nvCxnSpPr>
        <p:spPr>
          <a:xfrm flipH="1">
            <a:off x="8001868" y="9314188"/>
            <a:ext cx="593538" cy="166263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71" name="Straight Connector 4970">
            <a:extLst>
              <a:ext uri="{FF2B5EF4-FFF2-40B4-BE49-F238E27FC236}">
                <a16:creationId xmlns:a16="http://schemas.microsoft.com/office/drawing/2014/main" id="{51D58F73-E3C9-9313-546D-01E0F9CD9C03}"/>
              </a:ext>
            </a:extLst>
          </p:cNvPr>
          <p:cNvCxnSpPr>
            <a:cxnSpLocks/>
          </p:cNvCxnSpPr>
          <p:nvPr/>
        </p:nvCxnSpPr>
        <p:spPr>
          <a:xfrm flipH="1">
            <a:off x="7963682" y="10173508"/>
            <a:ext cx="2085291" cy="77043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72" name="Straight Connector 4971">
            <a:extLst>
              <a:ext uri="{FF2B5EF4-FFF2-40B4-BE49-F238E27FC236}">
                <a16:creationId xmlns:a16="http://schemas.microsoft.com/office/drawing/2014/main" id="{70E9B6C5-3C63-A75A-6BAF-1DA49BA561A8}"/>
              </a:ext>
            </a:extLst>
          </p:cNvPr>
          <p:cNvCxnSpPr>
            <a:cxnSpLocks/>
          </p:cNvCxnSpPr>
          <p:nvPr/>
        </p:nvCxnSpPr>
        <p:spPr>
          <a:xfrm flipH="1" flipV="1">
            <a:off x="8017391" y="10990442"/>
            <a:ext cx="2013016" cy="873076"/>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73" name="Straight Connector 4972">
            <a:extLst>
              <a:ext uri="{FF2B5EF4-FFF2-40B4-BE49-F238E27FC236}">
                <a16:creationId xmlns:a16="http://schemas.microsoft.com/office/drawing/2014/main" id="{3130B836-6207-0344-23B0-C01E5AEB8107}"/>
              </a:ext>
            </a:extLst>
          </p:cNvPr>
          <p:cNvCxnSpPr>
            <a:cxnSpLocks/>
          </p:cNvCxnSpPr>
          <p:nvPr/>
        </p:nvCxnSpPr>
        <p:spPr>
          <a:xfrm flipH="1" flipV="1">
            <a:off x="8036443" y="10990614"/>
            <a:ext cx="532904" cy="3350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74" name="Straight Arrow Connector 4973">
            <a:extLst>
              <a:ext uri="{FF2B5EF4-FFF2-40B4-BE49-F238E27FC236}">
                <a16:creationId xmlns:a16="http://schemas.microsoft.com/office/drawing/2014/main" id="{EEF09C9A-B44F-B7A7-9108-716AF4EC2E0D}"/>
              </a:ext>
            </a:extLst>
          </p:cNvPr>
          <p:cNvCxnSpPr>
            <a:cxnSpLocks/>
          </p:cNvCxnSpPr>
          <p:nvPr/>
        </p:nvCxnSpPr>
        <p:spPr>
          <a:xfrm flipV="1">
            <a:off x="8039201" y="10240504"/>
            <a:ext cx="3599440" cy="72578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975" name="Oval 4974">
            <a:extLst>
              <a:ext uri="{FF2B5EF4-FFF2-40B4-BE49-F238E27FC236}">
                <a16:creationId xmlns:a16="http://schemas.microsoft.com/office/drawing/2014/main" id="{94DE0945-863C-B104-C9BD-1028F53E3228}"/>
              </a:ext>
            </a:extLst>
          </p:cNvPr>
          <p:cNvSpPr/>
          <p:nvPr/>
        </p:nvSpPr>
        <p:spPr>
          <a:xfrm>
            <a:off x="9188990" y="10678100"/>
            <a:ext cx="151036" cy="151036"/>
          </a:xfrm>
          <a:prstGeom prst="ellipse">
            <a:avLst/>
          </a:prstGeom>
          <a:solidFill>
            <a:srgbClr val="FFF2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mc:AlternateContent xmlns:mc="http://schemas.openxmlformats.org/markup-compatibility/2006" xmlns:a14="http://schemas.microsoft.com/office/drawing/2010/main">
        <mc:Choice Requires="a14">
          <p:sp>
            <p:nvSpPr>
              <p:cNvPr id="4917" name="TextBox 4916">
                <a:extLst>
                  <a:ext uri="{FF2B5EF4-FFF2-40B4-BE49-F238E27FC236}">
                    <a16:creationId xmlns:a16="http://schemas.microsoft.com/office/drawing/2014/main" id="{ABF3C5D5-B711-457D-3369-A4BBD17FBCA0}"/>
                  </a:ext>
                </a:extLst>
              </p:cNvPr>
              <p:cNvSpPr txBox="1"/>
              <p:nvPr/>
            </p:nvSpPr>
            <p:spPr>
              <a:xfrm>
                <a:off x="14767898" y="9148732"/>
                <a:ext cx="891509" cy="693861"/>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𝐷</m:t>
                          </m:r>
                        </m:e>
                        <m:sub>
                          <m:r>
                            <a:rPr lang="en-US" altLang="zh-CN" sz="3600" i="1" dirty="0">
                              <a:latin typeface="Cambria Math" panose="02040503050406030204" pitchFamily="18" charset="0"/>
                            </a:rPr>
                            <m:t>𝑔𝑡</m:t>
                          </m:r>
                        </m:sub>
                      </m:sSub>
                      <m:r>
                        <a:rPr lang="en-US" altLang="zh-CN" sz="3600" i="1">
                          <a:latin typeface="Cambria Math" panose="02040503050406030204" pitchFamily="18" charset="0"/>
                        </a:rPr>
                        <m:t> </m:t>
                      </m:r>
                    </m:oMath>
                  </m:oMathPara>
                </a14:m>
                <a:endParaRPr lang="zh-CN" altLang="en-US" sz="3600" dirty="0" err="1">
                  <a:latin typeface="+mn-lt"/>
                </a:endParaRPr>
              </a:p>
            </p:txBody>
          </p:sp>
        </mc:Choice>
        <mc:Fallback xmlns="">
          <p:sp>
            <p:nvSpPr>
              <p:cNvPr id="4917" name="TextBox 4916">
                <a:extLst>
                  <a:ext uri="{FF2B5EF4-FFF2-40B4-BE49-F238E27FC236}">
                    <a16:creationId xmlns:a16="http://schemas.microsoft.com/office/drawing/2014/main" id="{ABF3C5D5-B711-457D-3369-A4BBD17FBCA0}"/>
                  </a:ext>
                </a:extLst>
              </p:cNvPr>
              <p:cNvSpPr txBox="1">
                <a:spLocks noRot="1" noChangeAspect="1" noMove="1" noResize="1" noEditPoints="1" noAdjustHandles="1" noChangeArrowheads="1" noChangeShapeType="1" noTextEdit="1"/>
              </p:cNvSpPr>
              <p:nvPr/>
            </p:nvSpPr>
            <p:spPr>
              <a:xfrm>
                <a:off x="14767898" y="9148732"/>
                <a:ext cx="891509" cy="693861"/>
              </a:xfrm>
              <a:prstGeom prst="rect">
                <a:avLst/>
              </a:prstGeom>
              <a:blipFill>
                <a:blip r:embed="rId10"/>
                <a:stretch>
                  <a:fillRect/>
                </a:stretch>
              </a:blipFill>
            </p:spPr>
            <p:txBody>
              <a:bodyPr/>
              <a:lstStyle/>
              <a:p>
                <a:r>
                  <a:rPr lang="zh-CN" altLang="en-US">
                    <a:noFill/>
                  </a:rPr>
                  <a:t> </a:t>
                </a:r>
              </a:p>
            </p:txBody>
          </p:sp>
        </mc:Fallback>
      </mc:AlternateContent>
      <p:sp>
        <p:nvSpPr>
          <p:cNvPr id="4957" name="TextBox 4956">
            <a:extLst>
              <a:ext uri="{FF2B5EF4-FFF2-40B4-BE49-F238E27FC236}">
                <a16:creationId xmlns:a16="http://schemas.microsoft.com/office/drawing/2014/main" id="{C3E232EA-3686-18FD-2240-3FA1704AB9B6}"/>
              </a:ext>
            </a:extLst>
          </p:cNvPr>
          <p:cNvSpPr txBox="1"/>
          <p:nvPr/>
        </p:nvSpPr>
        <p:spPr>
          <a:xfrm>
            <a:off x="17190692" y="12158113"/>
            <a:ext cx="3696984" cy="605133"/>
          </a:xfrm>
          <a:prstGeom prst="rect">
            <a:avLst/>
          </a:prstGeom>
          <a:noFill/>
        </p:spPr>
        <p:txBody>
          <a:bodyPr wrap="none" lIns="0" tIns="0" rIns="0" bIns="0" rtlCol="0">
            <a:spAutoFit/>
          </a:bodyPr>
          <a:lstStyle/>
          <a:p>
            <a:pPr>
              <a:lnSpc>
                <a:spcPct val="114000"/>
              </a:lnSpc>
            </a:pPr>
            <a:r>
              <a:rPr lang="en-US" altLang="zh-CN" sz="3600" b="1" dirty="0">
                <a:latin typeface="+mn-lt"/>
              </a:rPr>
              <a:t>Stratified Sampling</a:t>
            </a:r>
            <a:endParaRPr lang="zh-CN" altLang="en-US" sz="3600" b="1" dirty="0" err="1">
              <a:latin typeface="+mn-lt"/>
            </a:endParaRPr>
          </a:p>
        </p:txBody>
      </p:sp>
      <p:cxnSp>
        <p:nvCxnSpPr>
          <p:cNvPr id="4959" name="Straight Arrow Connector 4958">
            <a:extLst>
              <a:ext uri="{FF2B5EF4-FFF2-40B4-BE49-F238E27FC236}">
                <a16:creationId xmlns:a16="http://schemas.microsoft.com/office/drawing/2014/main" id="{3CC286BF-AA06-8F18-AE29-513716206A26}"/>
              </a:ext>
            </a:extLst>
          </p:cNvPr>
          <p:cNvCxnSpPr>
            <a:cxnSpLocks/>
          </p:cNvCxnSpPr>
          <p:nvPr/>
        </p:nvCxnSpPr>
        <p:spPr>
          <a:xfrm>
            <a:off x="16820703" y="11343015"/>
            <a:ext cx="4118879"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60" name="TextBox 4959">
                <a:extLst>
                  <a:ext uri="{FF2B5EF4-FFF2-40B4-BE49-F238E27FC236}">
                    <a16:creationId xmlns:a16="http://schemas.microsoft.com/office/drawing/2014/main" id="{E757A12D-102D-A407-4EDE-AA92C89D3122}"/>
                  </a:ext>
                </a:extLst>
              </p:cNvPr>
              <p:cNvSpPr txBox="1"/>
              <p:nvPr/>
            </p:nvSpPr>
            <p:spPr>
              <a:xfrm>
                <a:off x="16594181" y="11350025"/>
                <a:ext cx="533149" cy="64167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𝑛</m:t>
                          </m:r>
                        </m:sub>
                      </m:sSub>
                    </m:oMath>
                  </m:oMathPara>
                </a14:m>
                <a:endParaRPr lang="zh-CN" altLang="en-US" sz="3600" dirty="0" err="1">
                  <a:latin typeface="+mn-lt"/>
                </a:endParaRPr>
              </a:p>
            </p:txBody>
          </p:sp>
        </mc:Choice>
        <mc:Fallback xmlns="">
          <p:sp>
            <p:nvSpPr>
              <p:cNvPr id="4960" name="TextBox 4959">
                <a:extLst>
                  <a:ext uri="{FF2B5EF4-FFF2-40B4-BE49-F238E27FC236}">
                    <a16:creationId xmlns:a16="http://schemas.microsoft.com/office/drawing/2014/main" id="{E757A12D-102D-A407-4EDE-AA92C89D3122}"/>
                  </a:ext>
                </a:extLst>
              </p:cNvPr>
              <p:cNvSpPr txBox="1">
                <a:spLocks noRot="1" noChangeAspect="1" noMove="1" noResize="1" noEditPoints="1" noAdjustHandles="1" noChangeArrowheads="1" noChangeShapeType="1" noTextEdit="1"/>
              </p:cNvSpPr>
              <p:nvPr/>
            </p:nvSpPr>
            <p:spPr>
              <a:xfrm>
                <a:off x="16594181" y="11350025"/>
                <a:ext cx="533149" cy="64167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61" name="TextBox 4960">
                <a:extLst>
                  <a:ext uri="{FF2B5EF4-FFF2-40B4-BE49-F238E27FC236}">
                    <a16:creationId xmlns:a16="http://schemas.microsoft.com/office/drawing/2014/main" id="{B524244A-44FE-884A-8083-8CC6DF98D7F3}"/>
                  </a:ext>
                </a:extLst>
              </p:cNvPr>
              <p:cNvSpPr txBox="1"/>
              <p:nvPr/>
            </p:nvSpPr>
            <p:spPr>
              <a:xfrm>
                <a:off x="20503541" y="11381491"/>
                <a:ext cx="490153" cy="693015"/>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xmlns="">
          <p:sp>
            <p:nvSpPr>
              <p:cNvPr id="4961" name="TextBox 4960">
                <a:extLst>
                  <a:ext uri="{FF2B5EF4-FFF2-40B4-BE49-F238E27FC236}">
                    <a16:creationId xmlns:a16="http://schemas.microsoft.com/office/drawing/2014/main" id="{B524244A-44FE-884A-8083-8CC6DF98D7F3}"/>
                  </a:ext>
                </a:extLst>
              </p:cNvPr>
              <p:cNvSpPr txBox="1">
                <a:spLocks noRot="1" noChangeAspect="1" noMove="1" noResize="1" noEditPoints="1" noAdjustHandles="1" noChangeArrowheads="1" noChangeShapeType="1" noTextEdit="1"/>
              </p:cNvSpPr>
              <p:nvPr/>
            </p:nvSpPr>
            <p:spPr>
              <a:xfrm>
                <a:off x="20503541" y="11381491"/>
                <a:ext cx="490153" cy="693015"/>
              </a:xfrm>
              <a:prstGeom prst="rect">
                <a:avLst/>
              </a:prstGeom>
              <a:blipFill>
                <a:blip r:embed="rId12"/>
                <a:stretch>
                  <a:fillRect/>
                </a:stretch>
              </a:blipFill>
            </p:spPr>
            <p:txBody>
              <a:bodyPr/>
              <a:lstStyle/>
              <a:p>
                <a:r>
                  <a:rPr lang="zh-CN" altLang="en-US">
                    <a:noFill/>
                  </a:rPr>
                  <a:t> </a:t>
                </a:r>
              </a:p>
            </p:txBody>
          </p:sp>
        </mc:Fallback>
      </mc:AlternateContent>
      <p:sp>
        <p:nvSpPr>
          <p:cNvPr id="4962" name="Oval 4961">
            <a:extLst>
              <a:ext uri="{FF2B5EF4-FFF2-40B4-BE49-F238E27FC236}">
                <a16:creationId xmlns:a16="http://schemas.microsoft.com/office/drawing/2014/main" id="{BB87CD58-0CA8-48EA-BDD2-2F2F55B8E58D}"/>
              </a:ext>
            </a:extLst>
          </p:cNvPr>
          <p:cNvSpPr/>
          <p:nvPr/>
        </p:nvSpPr>
        <p:spPr>
          <a:xfrm>
            <a:off x="16898148" y="11267495"/>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3" name="Oval 4962">
            <a:extLst>
              <a:ext uri="{FF2B5EF4-FFF2-40B4-BE49-F238E27FC236}">
                <a16:creationId xmlns:a16="http://schemas.microsoft.com/office/drawing/2014/main" id="{554EEB01-53F7-230F-5444-6970F91345A0}"/>
              </a:ext>
            </a:extLst>
          </p:cNvPr>
          <p:cNvSpPr/>
          <p:nvPr/>
        </p:nvSpPr>
        <p:spPr>
          <a:xfrm>
            <a:off x="17424006" y="1125486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4" name="Oval 4963">
            <a:extLst>
              <a:ext uri="{FF2B5EF4-FFF2-40B4-BE49-F238E27FC236}">
                <a16:creationId xmlns:a16="http://schemas.microsoft.com/office/drawing/2014/main" id="{F2DE6015-EE22-6A8C-2946-3EF4A753E57C}"/>
              </a:ext>
            </a:extLst>
          </p:cNvPr>
          <p:cNvSpPr/>
          <p:nvPr/>
        </p:nvSpPr>
        <p:spPr>
          <a:xfrm>
            <a:off x="17964565" y="1127265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5" name="Oval 4964">
            <a:extLst>
              <a:ext uri="{FF2B5EF4-FFF2-40B4-BE49-F238E27FC236}">
                <a16:creationId xmlns:a16="http://schemas.microsoft.com/office/drawing/2014/main" id="{036486EE-4AA7-4262-4D25-C2D53BC218E0}"/>
              </a:ext>
            </a:extLst>
          </p:cNvPr>
          <p:cNvSpPr/>
          <p:nvPr/>
        </p:nvSpPr>
        <p:spPr>
          <a:xfrm>
            <a:off x="18508506" y="11268106"/>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6" name="Oval 4965">
            <a:extLst>
              <a:ext uri="{FF2B5EF4-FFF2-40B4-BE49-F238E27FC236}">
                <a16:creationId xmlns:a16="http://schemas.microsoft.com/office/drawing/2014/main" id="{E80D9818-6724-16AF-5C40-78EFB99A62C8}"/>
              </a:ext>
            </a:extLst>
          </p:cNvPr>
          <p:cNvSpPr/>
          <p:nvPr/>
        </p:nvSpPr>
        <p:spPr>
          <a:xfrm>
            <a:off x="19035074" y="11274400"/>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7" name="Oval 4966">
            <a:extLst>
              <a:ext uri="{FF2B5EF4-FFF2-40B4-BE49-F238E27FC236}">
                <a16:creationId xmlns:a16="http://schemas.microsoft.com/office/drawing/2014/main" id="{831E4958-BBD2-B5EE-E9D0-C00B94B66EA1}"/>
              </a:ext>
            </a:extLst>
          </p:cNvPr>
          <p:cNvSpPr/>
          <p:nvPr/>
        </p:nvSpPr>
        <p:spPr>
          <a:xfrm>
            <a:off x="19561643" y="1127265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8" name="Oval 4967">
            <a:extLst>
              <a:ext uri="{FF2B5EF4-FFF2-40B4-BE49-F238E27FC236}">
                <a16:creationId xmlns:a16="http://schemas.microsoft.com/office/drawing/2014/main" id="{681CED65-BEC2-2580-DEF5-76737BE9C640}"/>
              </a:ext>
            </a:extLst>
          </p:cNvPr>
          <p:cNvSpPr/>
          <p:nvPr/>
        </p:nvSpPr>
        <p:spPr>
          <a:xfrm>
            <a:off x="20105287" y="1127265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cxnSp>
        <p:nvCxnSpPr>
          <p:cNvPr id="4948" name="Straight Arrow Connector 4947">
            <a:extLst>
              <a:ext uri="{FF2B5EF4-FFF2-40B4-BE49-F238E27FC236}">
                <a16:creationId xmlns:a16="http://schemas.microsoft.com/office/drawing/2014/main" id="{997BECBD-44F6-4F49-6804-422620E08EAA}"/>
              </a:ext>
            </a:extLst>
          </p:cNvPr>
          <p:cNvCxnSpPr>
            <a:cxnSpLocks/>
          </p:cNvCxnSpPr>
          <p:nvPr/>
        </p:nvCxnSpPr>
        <p:spPr>
          <a:xfrm>
            <a:off x="16820703" y="9244635"/>
            <a:ext cx="4118879"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949" name="Oval 4948">
            <a:extLst>
              <a:ext uri="{FF2B5EF4-FFF2-40B4-BE49-F238E27FC236}">
                <a16:creationId xmlns:a16="http://schemas.microsoft.com/office/drawing/2014/main" id="{9D8B51A7-952F-2063-076A-55590478F77D}"/>
              </a:ext>
            </a:extLst>
          </p:cNvPr>
          <p:cNvSpPr/>
          <p:nvPr/>
        </p:nvSpPr>
        <p:spPr>
          <a:xfrm>
            <a:off x="19561639" y="9155739"/>
            <a:ext cx="151036" cy="1510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50" name="Oval 4949">
            <a:extLst>
              <a:ext uri="{FF2B5EF4-FFF2-40B4-BE49-F238E27FC236}">
                <a16:creationId xmlns:a16="http://schemas.microsoft.com/office/drawing/2014/main" id="{4D5C04D6-959B-1A50-50CE-B439ACBF91B4}"/>
              </a:ext>
            </a:extLst>
          </p:cNvPr>
          <p:cNvSpPr/>
          <p:nvPr/>
        </p:nvSpPr>
        <p:spPr>
          <a:xfrm>
            <a:off x="19721442" y="915573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51" name="Oval 4950">
            <a:extLst>
              <a:ext uri="{FF2B5EF4-FFF2-40B4-BE49-F238E27FC236}">
                <a16:creationId xmlns:a16="http://schemas.microsoft.com/office/drawing/2014/main" id="{301FB22D-279A-6331-12D4-932498AC71DC}"/>
              </a:ext>
            </a:extLst>
          </p:cNvPr>
          <p:cNvSpPr/>
          <p:nvPr/>
        </p:nvSpPr>
        <p:spPr>
          <a:xfrm>
            <a:off x="19405136" y="914873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52" name="Oval 4951">
            <a:extLst>
              <a:ext uri="{FF2B5EF4-FFF2-40B4-BE49-F238E27FC236}">
                <a16:creationId xmlns:a16="http://schemas.microsoft.com/office/drawing/2014/main" id="{31B61916-FCE9-854B-5B20-64C56E87BEB5}"/>
              </a:ext>
            </a:extLst>
          </p:cNvPr>
          <p:cNvSpPr/>
          <p:nvPr/>
        </p:nvSpPr>
        <p:spPr>
          <a:xfrm>
            <a:off x="19835332" y="914873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53" name="Oval 4952">
            <a:extLst>
              <a:ext uri="{FF2B5EF4-FFF2-40B4-BE49-F238E27FC236}">
                <a16:creationId xmlns:a16="http://schemas.microsoft.com/office/drawing/2014/main" id="{53FCEA87-D2E9-C2AD-6714-B3F5D52863B6}"/>
              </a:ext>
            </a:extLst>
          </p:cNvPr>
          <p:cNvSpPr/>
          <p:nvPr/>
        </p:nvSpPr>
        <p:spPr>
          <a:xfrm>
            <a:off x="19291246" y="914872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54" name="TextBox 4953">
            <a:extLst>
              <a:ext uri="{FF2B5EF4-FFF2-40B4-BE49-F238E27FC236}">
                <a16:creationId xmlns:a16="http://schemas.microsoft.com/office/drawing/2014/main" id="{6DC7125A-CFE7-1695-DB52-49E997200BD8}"/>
              </a:ext>
            </a:extLst>
          </p:cNvPr>
          <p:cNvSpPr txBox="1"/>
          <p:nvPr/>
        </p:nvSpPr>
        <p:spPr>
          <a:xfrm>
            <a:off x="16878792" y="10055921"/>
            <a:ext cx="4612078" cy="605133"/>
          </a:xfrm>
          <a:prstGeom prst="rect">
            <a:avLst/>
          </a:prstGeom>
          <a:noFill/>
        </p:spPr>
        <p:txBody>
          <a:bodyPr wrap="none" lIns="0" tIns="0" rIns="0" bIns="0" rtlCol="0">
            <a:spAutoFit/>
          </a:bodyPr>
          <a:lstStyle/>
          <a:p>
            <a:pPr>
              <a:lnSpc>
                <a:spcPct val="114000"/>
              </a:lnSpc>
            </a:pPr>
            <a:r>
              <a:rPr lang="en-US" altLang="zh-CN" sz="3600" b="1" dirty="0">
                <a:latin typeface="+mn-lt"/>
              </a:rPr>
              <a:t>Depth Guided Sampling</a:t>
            </a:r>
            <a:endParaRPr lang="zh-CN" altLang="en-US" sz="3600" b="1" dirty="0" err="1">
              <a:latin typeface="+mn-lt"/>
            </a:endParaRPr>
          </a:p>
        </p:txBody>
      </p:sp>
      <mc:AlternateContent xmlns:mc="http://schemas.openxmlformats.org/markup-compatibility/2006" xmlns:a14="http://schemas.microsoft.com/office/drawing/2010/main">
        <mc:Choice Requires="a14">
          <p:sp>
            <p:nvSpPr>
              <p:cNvPr id="4955" name="TextBox 4954">
                <a:extLst>
                  <a:ext uri="{FF2B5EF4-FFF2-40B4-BE49-F238E27FC236}">
                    <a16:creationId xmlns:a16="http://schemas.microsoft.com/office/drawing/2014/main" id="{09B99D29-E2BB-B468-F7F6-C7E6A6DC7435}"/>
                  </a:ext>
                </a:extLst>
              </p:cNvPr>
              <p:cNvSpPr txBox="1"/>
              <p:nvPr/>
            </p:nvSpPr>
            <p:spPr>
              <a:xfrm>
                <a:off x="16574825" y="9193281"/>
                <a:ext cx="533149" cy="64167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𝑛</m:t>
                          </m:r>
                        </m:sub>
                      </m:sSub>
                    </m:oMath>
                  </m:oMathPara>
                </a14:m>
                <a:endParaRPr lang="zh-CN" altLang="en-US" sz="3600" dirty="0" err="1">
                  <a:latin typeface="+mn-lt"/>
                </a:endParaRPr>
              </a:p>
            </p:txBody>
          </p:sp>
        </mc:Choice>
        <mc:Fallback xmlns="">
          <p:sp>
            <p:nvSpPr>
              <p:cNvPr id="4955" name="TextBox 4954">
                <a:extLst>
                  <a:ext uri="{FF2B5EF4-FFF2-40B4-BE49-F238E27FC236}">
                    <a16:creationId xmlns:a16="http://schemas.microsoft.com/office/drawing/2014/main" id="{09B99D29-E2BB-B468-F7F6-C7E6A6DC7435}"/>
                  </a:ext>
                </a:extLst>
              </p:cNvPr>
              <p:cNvSpPr txBox="1">
                <a:spLocks noRot="1" noChangeAspect="1" noMove="1" noResize="1" noEditPoints="1" noAdjustHandles="1" noChangeArrowheads="1" noChangeShapeType="1" noTextEdit="1"/>
              </p:cNvSpPr>
              <p:nvPr/>
            </p:nvSpPr>
            <p:spPr>
              <a:xfrm>
                <a:off x="16574825" y="9193281"/>
                <a:ext cx="533149" cy="64167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56" name="TextBox 4955">
                <a:extLst>
                  <a:ext uri="{FF2B5EF4-FFF2-40B4-BE49-F238E27FC236}">
                    <a16:creationId xmlns:a16="http://schemas.microsoft.com/office/drawing/2014/main" id="{98F0EA7D-61DC-AA17-5714-DC3A3D8BE1E5}"/>
                  </a:ext>
                </a:extLst>
              </p:cNvPr>
              <p:cNvSpPr txBox="1"/>
              <p:nvPr/>
            </p:nvSpPr>
            <p:spPr>
              <a:xfrm>
                <a:off x="20503541" y="9219650"/>
                <a:ext cx="490153" cy="693015"/>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xmlns="">
          <p:sp>
            <p:nvSpPr>
              <p:cNvPr id="4956" name="TextBox 4955">
                <a:extLst>
                  <a:ext uri="{FF2B5EF4-FFF2-40B4-BE49-F238E27FC236}">
                    <a16:creationId xmlns:a16="http://schemas.microsoft.com/office/drawing/2014/main" id="{98F0EA7D-61DC-AA17-5714-DC3A3D8BE1E5}"/>
                  </a:ext>
                </a:extLst>
              </p:cNvPr>
              <p:cNvSpPr txBox="1">
                <a:spLocks noRot="1" noChangeAspect="1" noMove="1" noResize="1" noEditPoints="1" noAdjustHandles="1" noChangeArrowheads="1" noChangeShapeType="1" noTextEdit="1"/>
              </p:cNvSpPr>
              <p:nvPr/>
            </p:nvSpPr>
            <p:spPr>
              <a:xfrm>
                <a:off x="20503541" y="9219650"/>
                <a:ext cx="490153" cy="693015"/>
              </a:xfrm>
              <a:prstGeom prst="rect">
                <a:avLst/>
              </a:prstGeom>
              <a:blipFill>
                <a:blip r:embed="rId14"/>
                <a:stretch>
                  <a:fillRect/>
                </a:stretch>
              </a:blipFill>
            </p:spPr>
            <p:txBody>
              <a:bodyPr/>
              <a:lstStyle/>
              <a:p>
                <a:r>
                  <a:rPr lang="zh-CN" altLang="en-US">
                    <a:noFill/>
                  </a:rPr>
                  <a:t> </a:t>
                </a:r>
              </a:p>
            </p:txBody>
          </p:sp>
        </mc:Fallback>
      </mc:AlternateContent>
      <p:cxnSp>
        <p:nvCxnSpPr>
          <p:cNvPr id="4919" name="Connector: Elbow 4918">
            <a:extLst>
              <a:ext uri="{FF2B5EF4-FFF2-40B4-BE49-F238E27FC236}">
                <a16:creationId xmlns:a16="http://schemas.microsoft.com/office/drawing/2014/main" id="{5B8C0676-A51B-5CCB-BC9B-87B669FC60BD}"/>
              </a:ext>
            </a:extLst>
          </p:cNvPr>
          <p:cNvCxnSpPr>
            <a:cxnSpLocks/>
          </p:cNvCxnSpPr>
          <p:nvPr/>
        </p:nvCxnSpPr>
        <p:spPr>
          <a:xfrm>
            <a:off x="12140472" y="10398926"/>
            <a:ext cx="4225541" cy="1639727"/>
          </a:xfrm>
          <a:prstGeom prst="bentConnector3">
            <a:avLst>
              <a:gd name="adj1" fmla="val 4563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20" name="Connector: Elbow 4919">
            <a:extLst>
              <a:ext uri="{FF2B5EF4-FFF2-40B4-BE49-F238E27FC236}">
                <a16:creationId xmlns:a16="http://schemas.microsoft.com/office/drawing/2014/main" id="{5BD82ED4-7AB2-869A-7639-A0709D0474F5}"/>
              </a:ext>
            </a:extLst>
          </p:cNvPr>
          <p:cNvCxnSpPr>
            <a:cxnSpLocks/>
          </p:cNvCxnSpPr>
          <p:nvPr/>
        </p:nvCxnSpPr>
        <p:spPr>
          <a:xfrm flipV="1">
            <a:off x="12118289" y="9904462"/>
            <a:ext cx="3996624" cy="494464"/>
          </a:xfrm>
          <a:prstGeom prst="bentConnector3">
            <a:avLst>
              <a:gd name="adj1" fmla="val 48950"/>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21" name="Straight Arrow Connector 4920">
            <a:extLst>
              <a:ext uri="{FF2B5EF4-FFF2-40B4-BE49-F238E27FC236}">
                <a16:creationId xmlns:a16="http://schemas.microsoft.com/office/drawing/2014/main" id="{31CCA259-821A-0F49-6282-5FE94AF2C751}"/>
              </a:ext>
            </a:extLst>
          </p:cNvPr>
          <p:cNvCxnSpPr>
            <a:cxnSpLocks/>
          </p:cNvCxnSpPr>
          <p:nvPr/>
        </p:nvCxnSpPr>
        <p:spPr>
          <a:xfrm flipV="1">
            <a:off x="22781453" y="10271405"/>
            <a:ext cx="2302590" cy="601"/>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922" name="TextBox 4921">
            <a:extLst>
              <a:ext uri="{FF2B5EF4-FFF2-40B4-BE49-F238E27FC236}">
                <a16:creationId xmlns:a16="http://schemas.microsoft.com/office/drawing/2014/main" id="{CA232954-D1C6-8D14-BD5D-5D6F3EB90F6C}"/>
              </a:ext>
            </a:extLst>
          </p:cNvPr>
          <p:cNvSpPr txBox="1"/>
          <p:nvPr/>
        </p:nvSpPr>
        <p:spPr>
          <a:xfrm>
            <a:off x="24871393" y="8534269"/>
            <a:ext cx="3345525" cy="719202"/>
          </a:xfrm>
          <a:prstGeom prst="rect">
            <a:avLst/>
          </a:prstGeom>
          <a:noFill/>
        </p:spPr>
        <p:txBody>
          <a:bodyPr wrap="none" rtlCol="0">
            <a:spAutoFit/>
          </a:bodyPr>
          <a:lstStyle/>
          <a:p>
            <a:r>
              <a:rPr lang="en-US" altLang="zh-CN" sz="4000" b="1" dirty="0">
                <a:solidFill>
                  <a:srgbClr val="7F6000"/>
                </a:solidFill>
                <a:effectLst>
                  <a:outerShdw blurRad="38100" dist="38100" dir="2700000" algn="tl">
                    <a:srgbClr val="000000">
                      <a:alpha val="43137"/>
                    </a:srgbClr>
                  </a:outerShdw>
                </a:effectLst>
              </a:rPr>
              <a:t>Ray Sampler</a:t>
            </a:r>
            <a:endParaRPr lang="zh-CN" altLang="en-US" sz="4000" dirty="0">
              <a:solidFill>
                <a:srgbClr val="7F6000"/>
              </a:solidFill>
            </a:endParaRPr>
          </a:p>
        </p:txBody>
      </p:sp>
      <p:cxnSp>
        <p:nvCxnSpPr>
          <p:cNvPr id="4925" name="Straight Arrow Connector 4924">
            <a:extLst>
              <a:ext uri="{FF2B5EF4-FFF2-40B4-BE49-F238E27FC236}">
                <a16:creationId xmlns:a16="http://schemas.microsoft.com/office/drawing/2014/main" id="{5A9FD5A4-FFA5-8B67-3331-D6BDB10EDEFC}"/>
              </a:ext>
            </a:extLst>
          </p:cNvPr>
          <p:cNvCxnSpPr>
            <a:cxnSpLocks/>
          </p:cNvCxnSpPr>
          <p:nvPr/>
        </p:nvCxnSpPr>
        <p:spPr>
          <a:xfrm flipV="1">
            <a:off x="22899965" y="9387382"/>
            <a:ext cx="4844020" cy="2944241"/>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26" name="TextBox 4925">
                <a:extLst>
                  <a:ext uri="{FF2B5EF4-FFF2-40B4-BE49-F238E27FC236}">
                    <a16:creationId xmlns:a16="http://schemas.microsoft.com/office/drawing/2014/main" id="{2C347D85-2B6A-18DF-8B2F-7D6AE9142DAC}"/>
                  </a:ext>
                </a:extLst>
              </p:cNvPr>
              <p:cNvSpPr txBox="1"/>
              <p:nvPr/>
            </p:nvSpPr>
            <p:spPr>
              <a:xfrm>
                <a:off x="27471894" y="9471193"/>
                <a:ext cx="490153" cy="693015"/>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xmlns="">
          <p:sp>
            <p:nvSpPr>
              <p:cNvPr id="4926" name="TextBox 4925">
                <a:extLst>
                  <a:ext uri="{FF2B5EF4-FFF2-40B4-BE49-F238E27FC236}">
                    <a16:creationId xmlns:a16="http://schemas.microsoft.com/office/drawing/2014/main" id="{2C347D85-2B6A-18DF-8B2F-7D6AE9142DAC}"/>
                  </a:ext>
                </a:extLst>
              </p:cNvPr>
              <p:cNvSpPr txBox="1">
                <a:spLocks noRot="1" noChangeAspect="1" noMove="1" noResize="1" noEditPoints="1" noAdjustHandles="1" noChangeArrowheads="1" noChangeShapeType="1" noTextEdit="1"/>
              </p:cNvSpPr>
              <p:nvPr/>
            </p:nvSpPr>
            <p:spPr>
              <a:xfrm>
                <a:off x="27471894" y="9471193"/>
                <a:ext cx="490153" cy="69301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27" name="TextBox 4926">
                <a:extLst>
                  <a:ext uri="{FF2B5EF4-FFF2-40B4-BE49-F238E27FC236}">
                    <a16:creationId xmlns:a16="http://schemas.microsoft.com/office/drawing/2014/main" id="{66B28DD8-F57A-4E51-C0DF-8B42BC827468}"/>
                  </a:ext>
                </a:extLst>
              </p:cNvPr>
              <p:cNvSpPr txBox="1"/>
              <p:nvPr/>
            </p:nvSpPr>
            <p:spPr>
              <a:xfrm>
                <a:off x="22719977" y="12325512"/>
                <a:ext cx="533149" cy="64167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𝑛</m:t>
                          </m:r>
                        </m:sub>
                      </m:sSub>
                    </m:oMath>
                  </m:oMathPara>
                </a14:m>
                <a:endParaRPr lang="zh-CN" altLang="en-US" sz="3600" dirty="0" err="1">
                  <a:latin typeface="+mn-lt"/>
                </a:endParaRPr>
              </a:p>
            </p:txBody>
          </p:sp>
        </mc:Choice>
        <mc:Fallback xmlns="">
          <p:sp>
            <p:nvSpPr>
              <p:cNvPr id="4927" name="TextBox 4926">
                <a:extLst>
                  <a:ext uri="{FF2B5EF4-FFF2-40B4-BE49-F238E27FC236}">
                    <a16:creationId xmlns:a16="http://schemas.microsoft.com/office/drawing/2014/main" id="{66B28DD8-F57A-4E51-C0DF-8B42BC827468}"/>
                  </a:ext>
                </a:extLst>
              </p:cNvPr>
              <p:cNvSpPr txBox="1">
                <a:spLocks noRot="1" noChangeAspect="1" noMove="1" noResize="1" noEditPoints="1" noAdjustHandles="1" noChangeArrowheads="1" noChangeShapeType="1" noTextEdit="1"/>
              </p:cNvSpPr>
              <p:nvPr/>
            </p:nvSpPr>
            <p:spPr>
              <a:xfrm>
                <a:off x="22719977" y="12325512"/>
                <a:ext cx="533149" cy="641677"/>
              </a:xfrm>
              <a:prstGeom prst="rect">
                <a:avLst/>
              </a:prstGeom>
              <a:blipFill>
                <a:blip r:embed="rId16"/>
                <a:stretch>
                  <a:fillRect/>
                </a:stretch>
              </a:blipFill>
            </p:spPr>
            <p:txBody>
              <a:bodyPr/>
              <a:lstStyle/>
              <a:p>
                <a:r>
                  <a:rPr lang="zh-CN" altLang="en-US">
                    <a:noFill/>
                  </a:rPr>
                  <a:t> </a:t>
                </a:r>
              </a:p>
            </p:txBody>
          </p:sp>
        </mc:Fallback>
      </mc:AlternateContent>
      <p:sp>
        <p:nvSpPr>
          <p:cNvPr id="4928" name="Oval 4927">
            <a:extLst>
              <a:ext uri="{FF2B5EF4-FFF2-40B4-BE49-F238E27FC236}">
                <a16:creationId xmlns:a16="http://schemas.microsoft.com/office/drawing/2014/main" id="{8E76108D-2E8C-C7EC-8ECF-406C8A158B10}"/>
              </a:ext>
            </a:extLst>
          </p:cNvPr>
          <p:cNvSpPr/>
          <p:nvPr/>
        </p:nvSpPr>
        <p:spPr>
          <a:xfrm>
            <a:off x="23075546" y="12106181"/>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29" name="Oval 4928">
            <a:extLst>
              <a:ext uri="{FF2B5EF4-FFF2-40B4-BE49-F238E27FC236}">
                <a16:creationId xmlns:a16="http://schemas.microsoft.com/office/drawing/2014/main" id="{59348CA4-0D55-A3B1-1003-043B59469DCD}"/>
              </a:ext>
            </a:extLst>
          </p:cNvPr>
          <p:cNvSpPr/>
          <p:nvPr/>
        </p:nvSpPr>
        <p:spPr>
          <a:xfrm>
            <a:off x="23524596" y="11842560"/>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0" name="Oval 4929">
            <a:extLst>
              <a:ext uri="{FF2B5EF4-FFF2-40B4-BE49-F238E27FC236}">
                <a16:creationId xmlns:a16="http://schemas.microsoft.com/office/drawing/2014/main" id="{96AD152F-F5E8-2241-E7E2-8673980C2A8E}"/>
              </a:ext>
            </a:extLst>
          </p:cNvPr>
          <p:cNvSpPr/>
          <p:nvPr/>
        </p:nvSpPr>
        <p:spPr>
          <a:xfrm>
            <a:off x="23953101" y="11581338"/>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1" name="Oval 4930">
            <a:extLst>
              <a:ext uri="{FF2B5EF4-FFF2-40B4-BE49-F238E27FC236}">
                <a16:creationId xmlns:a16="http://schemas.microsoft.com/office/drawing/2014/main" id="{2D240B3A-8A5A-0ADD-6613-AA936751ABAA}"/>
              </a:ext>
            </a:extLst>
          </p:cNvPr>
          <p:cNvSpPr/>
          <p:nvPr/>
        </p:nvSpPr>
        <p:spPr>
          <a:xfrm>
            <a:off x="24387338" y="11327376"/>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2" name="Oval 4931">
            <a:extLst>
              <a:ext uri="{FF2B5EF4-FFF2-40B4-BE49-F238E27FC236}">
                <a16:creationId xmlns:a16="http://schemas.microsoft.com/office/drawing/2014/main" id="{CF92C152-E1AD-392E-D5B3-20C6D0E7B1BA}"/>
              </a:ext>
            </a:extLst>
          </p:cNvPr>
          <p:cNvSpPr/>
          <p:nvPr/>
        </p:nvSpPr>
        <p:spPr>
          <a:xfrm>
            <a:off x="24800904" y="1104747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3" name="Oval 4932">
            <a:extLst>
              <a:ext uri="{FF2B5EF4-FFF2-40B4-BE49-F238E27FC236}">
                <a16:creationId xmlns:a16="http://schemas.microsoft.com/office/drawing/2014/main" id="{B6539A15-F4FC-314E-C5B7-6CD9B6B0B0B2}"/>
              </a:ext>
            </a:extLst>
          </p:cNvPr>
          <p:cNvSpPr/>
          <p:nvPr/>
        </p:nvSpPr>
        <p:spPr>
          <a:xfrm>
            <a:off x="25246456" y="10787637"/>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4" name="Oval 4933">
            <a:extLst>
              <a:ext uri="{FF2B5EF4-FFF2-40B4-BE49-F238E27FC236}">
                <a16:creationId xmlns:a16="http://schemas.microsoft.com/office/drawing/2014/main" id="{E7C30FB2-2264-9478-E1BD-E57DF06E445F}"/>
              </a:ext>
            </a:extLst>
          </p:cNvPr>
          <p:cNvSpPr/>
          <p:nvPr/>
        </p:nvSpPr>
        <p:spPr>
          <a:xfrm>
            <a:off x="26064884" y="10271406"/>
            <a:ext cx="151036" cy="151036"/>
          </a:xfrm>
          <a:prstGeom prst="ellipse">
            <a:avLst/>
          </a:prstGeom>
          <a:solidFill>
            <a:srgbClr val="FFF2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5" name="Oval 4934">
            <a:extLst>
              <a:ext uri="{FF2B5EF4-FFF2-40B4-BE49-F238E27FC236}">
                <a16:creationId xmlns:a16="http://schemas.microsoft.com/office/drawing/2014/main" id="{56415B30-7D99-CCDA-78AA-5E2216DE2D7A}"/>
              </a:ext>
            </a:extLst>
          </p:cNvPr>
          <p:cNvSpPr/>
          <p:nvPr/>
        </p:nvSpPr>
        <p:spPr>
          <a:xfrm>
            <a:off x="25711208" y="10519520"/>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6" name="Oval 4935">
            <a:extLst>
              <a:ext uri="{FF2B5EF4-FFF2-40B4-BE49-F238E27FC236}">
                <a16:creationId xmlns:a16="http://schemas.microsoft.com/office/drawing/2014/main" id="{B1B00639-F56F-026F-12B5-FF7350ECE95E}"/>
              </a:ext>
            </a:extLst>
          </p:cNvPr>
          <p:cNvSpPr/>
          <p:nvPr/>
        </p:nvSpPr>
        <p:spPr>
          <a:xfrm>
            <a:off x="26172590" y="10200633"/>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7" name="Oval 4936">
            <a:extLst>
              <a:ext uri="{FF2B5EF4-FFF2-40B4-BE49-F238E27FC236}">
                <a16:creationId xmlns:a16="http://schemas.microsoft.com/office/drawing/2014/main" id="{61AF2273-D0B0-D993-5EA4-E077CEE86108}"/>
              </a:ext>
            </a:extLst>
          </p:cNvPr>
          <p:cNvSpPr/>
          <p:nvPr/>
        </p:nvSpPr>
        <p:spPr>
          <a:xfrm>
            <a:off x="25957178" y="1035166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8" name="Oval 4937">
            <a:extLst>
              <a:ext uri="{FF2B5EF4-FFF2-40B4-BE49-F238E27FC236}">
                <a16:creationId xmlns:a16="http://schemas.microsoft.com/office/drawing/2014/main" id="{6A2BCC0E-D8AB-86B5-8912-672E5B6105AB}"/>
              </a:ext>
            </a:extLst>
          </p:cNvPr>
          <p:cNvSpPr/>
          <p:nvPr/>
        </p:nvSpPr>
        <p:spPr>
          <a:xfrm>
            <a:off x="25881658" y="10409276"/>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9" name="Oval 4938">
            <a:extLst>
              <a:ext uri="{FF2B5EF4-FFF2-40B4-BE49-F238E27FC236}">
                <a16:creationId xmlns:a16="http://schemas.microsoft.com/office/drawing/2014/main" id="{04BBDDC2-821B-9926-3862-C33970288636}"/>
              </a:ext>
            </a:extLst>
          </p:cNvPr>
          <p:cNvSpPr/>
          <p:nvPr/>
        </p:nvSpPr>
        <p:spPr>
          <a:xfrm>
            <a:off x="26246438" y="10156078"/>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0" name="Oval 4939">
            <a:extLst>
              <a:ext uri="{FF2B5EF4-FFF2-40B4-BE49-F238E27FC236}">
                <a16:creationId xmlns:a16="http://schemas.microsoft.com/office/drawing/2014/main" id="{A8A938BF-0570-31C7-FD42-58E24580B9F6}"/>
              </a:ext>
            </a:extLst>
          </p:cNvPr>
          <p:cNvSpPr/>
          <p:nvPr/>
        </p:nvSpPr>
        <p:spPr>
          <a:xfrm>
            <a:off x="26312482" y="10125114"/>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1" name="Oval 4940">
            <a:extLst>
              <a:ext uri="{FF2B5EF4-FFF2-40B4-BE49-F238E27FC236}">
                <a16:creationId xmlns:a16="http://schemas.microsoft.com/office/drawing/2014/main" id="{88F48291-BCBB-23FA-8A54-14C7BEB0D348}"/>
              </a:ext>
            </a:extLst>
          </p:cNvPr>
          <p:cNvSpPr/>
          <p:nvPr/>
        </p:nvSpPr>
        <p:spPr>
          <a:xfrm>
            <a:off x="25817282" y="10440237"/>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2" name="Oval 4941">
            <a:extLst>
              <a:ext uri="{FF2B5EF4-FFF2-40B4-BE49-F238E27FC236}">
                <a16:creationId xmlns:a16="http://schemas.microsoft.com/office/drawing/2014/main" id="{4FBFEA6E-9E74-5768-AA71-1188C4AE20D9}"/>
              </a:ext>
            </a:extLst>
          </p:cNvPr>
          <p:cNvSpPr/>
          <p:nvPr/>
        </p:nvSpPr>
        <p:spPr>
          <a:xfrm>
            <a:off x="26387999" y="1007311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3" name="Oval 4942">
            <a:extLst>
              <a:ext uri="{FF2B5EF4-FFF2-40B4-BE49-F238E27FC236}">
                <a16:creationId xmlns:a16="http://schemas.microsoft.com/office/drawing/2014/main" id="{1E565FA5-097A-9310-6327-39B0F793982A}"/>
              </a:ext>
            </a:extLst>
          </p:cNvPr>
          <p:cNvSpPr/>
          <p:nvPr/>
        </p:nvSpPr>
        <p:spPr>
          <a:xfrm>
            <a:off x="26838443" y="982860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4" name="Oval 4943">
            <a:extLst>
              <a:ext uri="{FF2B5EF4-FFF2-40B4-BE49-F238E27FC236}">
                <a16:creationId xmlns:a16="http://schemas.microsoft.com/office/drawing/2014/main" id="{016F99CD-00C9-1F37-7087-2C79BD6D36CE}"/>
              </a:ext>
            </a:extLst>
          </p:cNvPr>
          <p:cNvSpPr/>
          <p:nvPr/>
        </p:nvSpPr>
        <p:spPr>
          <a:xfrm>
            <a:off x="27320859" y="9522940"/>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5" name="TextBox 4944">
            <a:extLst>
              <a:ext uri="{FF2B5EF4-FFF2-40B4-BE49-F238E27FC236}">
                <a16:creationId xmlns:a16="http://schemas.microsoft.com/office/drawing/2014/main" id="{B634C809-CE01-72DD-DA7C-3FB3A23B8FA8}"/>
              </a:ext>
            </a:extLst>
          </p:cNvPr>
          <p:cNvSpPr txBox="1"/>
          <p:nvPr/>
        </p:nvSpPr>
        <p:spPr>
          <a:xfrm>
            <a:off x="24678891" y="12168645"/>
            <a:ext cx="1743934" cy="605133"/>
          </a:xfrm>
          <a:prstGeom prst="rect">
            <a:avLst/>
          </a:prstGeom>
          <a:noFill/>
        </p:spPr>
        <p:txBody>
          <a:bodyPr wrap="none" lIns="0" tIns="0" rIns="0" bIns="0" rtlCol="0">
            <a:spAutoFit/>
          </a:bodyPr>
          <a:lstStyle/>
          <a:p>
            <a:pPr>
              <a:lnSpc>
                <a:spcPct val="114000"/>
              </a:lnSpc>
            </a:pPr>
            <a:r>
              <a:rPr lang="en-US" altLang="zh-CN" sz="3600" b="1" dirty="0">
                <a:latin typeface="+mn-lt"/>
              </a:rPr>
              <a:t>Final Ray</a:t>
            </a:r>
            <a:endParaRPr lang="zh-CN" altLang="en-US" sz="3600" b="1" dirty="0" err="1">
              <a:latin typeface="+mn-lt"/>
            </a:endParaRPr>
          </a:p>
        </p:txBody>
      </p:sp>
      <p:sp>
        <p:nvSpPr>
          <p:cNvPr id="4924" name="TextBox 4923">
            <a:extLst>
              <a:ext uri="{FF2B5EF4-FFF2-40B4-BE49-F238E27FC236}">
                <a16:creationId xmlns:a16="http://schemas.microsoft.com/office/drawing/2014/main" id="{03009BA1-6B92-C125-5330-C03219439CF7}"/>
              </a:ext>
            </a:extLst>
          </p:cNvPr>
          <p:cNvSpPr txBox="1"/>
          <p:nvPr/>
        </p:nvSpPr>
        <p:spPr>
          <a:xfrm>
            <a:off x="12181159" y="9808995"/>
            <a:ext cx="1718266" cy="1246811"/>
          </a:xfrm>
          <a:prstGeom prst="rect">
            <a:avLst/>
          </a:prstGeom>
          <a:noFill/>
        </p:spPr>
        <p:txBody>
          <a:bodyPr wrap="none" lIns="0" tIns="0" rIns="0" bIns="0" rtlCol="0">
            <a:spAutoFit/>
          </a:bodyPr>
          <a:lstStyle/>
          <a:p>
            <a:pPr algn="ctr">
              <a:lnSpc>
                <a:spcPct val="114000"/>
              </a:lnSpc>
            </a:pPr>
            <a:r>
              <a:rPr lang="en-US" altLang="zh-CN" sz="3600" dirty="0">
                <a:latin typeface="+mn-lt"/>
              </a:rPr>
              <a:t>Two Pass</a:t>
            </a:r>
          </a:p>
          <a:p>
            <a:pPr algn="ctr">
              <a:lnSpc>
                <a:spcPct val="114000"/>
              </a:lnSpc>
            </a:pPr>
            <a:r>
              <a:rPr lang="en-US" altLang="zh-CN" sz="3600" dirty="0" err="1">
                <a:latin typeface="+mn-lt"/>
              </a:rPr>
              <a:t>Samping</a:t>
            </a:r>
            <a:endParaRPr lang="zh-CN" altLang="en-US" sz="3600" dirty="0" err="1">
              <a:latin typeface="+mn-lt"/>
            </a:endParaRPr>
          </a:p>
        </p:txBody>
      </p:sp>
      <p:cxnSp>
        <p:nvCxnSpPr>
          <p:cNvPr id="4774" name="Straight Arrow Connector 4773">
            <a:extLst>
              <a:ext uri="{FF2B5EF4-FFF2-40B4-BE49-F238E27FC236}">
                <a16:creationId xmlns:a16="http://schemas.microsoft.com/office/drawing/2014/main" id="{1C19F4C5-FEB9-2825-1F91-8BE9C884606F}"/>
              </a:ext>
            </a:extLst>
          </p:cNvPr>
          <p:cNvCxnSpPr>
            <a:cxnSpLocks/>
            <a:stCxn id="4983" idx="3"/>
          </p:cNvCxnSpPr>
          <p:nvPr/>
        </p:nvCxnSpPr>
        <p:spPr>
          <a:xfrm flipV="1">
            <a:off x="4271958" y="10159715"/>
            <a:ext cx="3699614" cy="3994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75" name="Rectangle: Rounded Corners 4774">
            <a:extLst>
              <a:ext uri="{FF2B5EF4-FFF2-40B4-BE49-F238E27FC236}">
                <a16:creationId xmlns:a16="http://schemas.microsoft.com/office/drawing/2014/main" id="{64C70D05-3817-0264-0351-B61170AA670A}"/>
              </a:ext>
            </a:extLst>
          </p:cNvPr>
          <p:cNvSpPr/>
          <p:nvPr/>
        </p:nvSpPr>
        <p:spPr>
          <a:xfrm>
            <a:off x="5650647" y="13251820"/>
            <a:ext cx="22596948" cy="4050446"/>
          </a:xfrm>
          <a:prstGeom prst="roundRect">
            <a:avLst>
              <a:gd name="adj" fmla="val 3151"/>
            </a:avLst>
          </a:prstGeom>
          <a:solidFill>
            <a:srgbClr val="DAE3F3"/>
          </a:solidFill>
          <a:ln w="76200">
            <a:solidFill>
              <a:srgbClr val="4472C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sz="3600" dirty="0">
              <a:ln w="0"/>
              <a:solidFill>
                <a:schemeClr val="accent1"/>
              </a:solidFill>
              <a:effectLst>
                <a:outerShdw blurRad="38100" dist="25400" dir="5400000" algn="ctr" rotWithShape="0">
                  <a:srgbClr val="6E747A">
                    <a:alpha val="43000"/>
                  </a:srgbClr>
                </a:outerShdw>
              </a:effectLst>
            </a:endParaRPr>
          </a:p>
        </p:txBody>
      </p:sp>
      <p:cxnSp>
        <p:nvCxnSpPr>
          <p:cNvPr id="4776" name="Straight Arrow Connector 4775">
            <a:extLst>
              <a:ext uri="{FF2B5EF4-FFF2-40B4-BE49-F238E27FC236}">
                <a16:creationId xmlns:a16="http://schemas.microsoft.com/office/drawing/2014/main" id="{1DF52345-1CEC-B980-2E85-C92A351EB3A1}"/>
              </a:ext>
            </a:extLst>
          </p:cNvPr>
          <p:cNvCxnSpPr>
            <a:cxnSpLocks/>
          </p:cNvCxnSpPr>
          <p:nvPr/>
        </p:nvCxnSpPr>
        <p:spPr>
          <a:xfrm>
            <a:off x="10423684" y="15295787"/>
            <a:ext cx="13477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77" name="TextBox 4776">
                <a:extLst>
                  <a:ext uri="{FF2B5EF4-FFF2-40B4-BE49-F238E27FC236}">
                    <a16:creationId xmlns:a16="http://schemas.microsoft.com/office/drawing/2014/main" id="{3578DD41-B29E-77E2-24DD-0A0FA893DB1F}"/>
                  </a:ext>
                </a:extLst>
              </p:cNvPr>
              <p:cNvSpPr txBox="1"/>
              <p:nvPr/>
            </p:nvSpPr>
            <p:spPr>
              <a:xfrm>
                <a:off x="10424440" y="14541746"/>
                <a:ext cx="1212870" cy="64167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m:t>
                      </m:r>
                      <m:r>
                        <a:rPr lang="en-US" altLang="zh-CN" sz="3600" i="1">
                          <a:latin typeface="Cambria Math" panose="02040503050406030204" pitchFamily="18" charset="0"/>
                        </a:rPr>
                        <m:t>𝑥</m:t>
                      </m:r>
                      <m:r>
                        <a:rPr lang="en-US" altLang="zh-CN" sz="3600" i="1">
                          <a:latin typeface="Cambria Math" panose="02040503050406030204" pitchFamily="18" charset="0"/>
                        </a:rPr>
                        <m:t>,</m:t>
                      </m:r>
                      <m:r>
                        <m:rPr>
                          <m:sty m:val="p"/>
                        </m:rPr>
                        <a:rPr lang="en-US" altLang="zh-CN" sz="3600" i="1">
                          <a:latin typeface="Cambria Math" panose="02040503050406030204" pitchFamily="18" charset="0"/>
                        </a:rPr>
                        <m:t>T</m:t>
                      </m:r>
                      <m:r>
                        <a:rPr lang="en-US" altLang="zh-CN" sz="3600" i="1">
                          <a:latin typeface="Cambria Math" panose="02040503050406030204" pitchFamily="18" charset="0"/>
                        </a:rPr>
                        <m:t>)</m:t>
                      </m:r>
                    </m:oMath>
                  </m:oMathPara>
                </a14:m>
                <a:endParaRPr lang="zh-CN" altLang="en-US" sz="3600" dirty="0" err="1">
                  <a:latin typeface="+mn-lt"/>
                </a:endParaRPr>
              </a:p>
            </p:txBody>
          </p:sp>
        </mc:Choice>
        <mc:Fallback xmlns="">
          <p:sp>
            <p:nvSpPr>
              <p:cNvPr id="4777" name="TextBox 4776">
                <a:extLst>
                  <a:ext uri="{FF2B5EF4-FFF2-40B4-BE49-F238E27FC236}">
                    <a16:creationId xmlns:a16="http://schemas.microsoft.com/office/drawing/2014/main" id="{3578DD41-B29E-77E2-24DD-0A0FA893DB1F}"/>
                  </a:ext>
                </a:extLst>
              </p:cNvPr>
              <p:cNvSpPr txBox="1">
                <a:spLocks noRot="1" noChangeAspect="1" noMove="1" noResize="1" noEditPoints="1" noAdjustHandles="1" noChangeArrowheads="1" noChangeShapeType="1" noTextEdit="1"/>
              </p:cNvSpPr>
              <p:nvPr/>
            </p:nvSpPr>
            <p:spPr>
              <a:xfrm>
                <a:off x="10424440" y="14541746"/>
                <a:ext cx="1212870" cy="641677"/>
              </a:xfrm>
              <a:prstGeom prst="rect">
                <a:avLst/>
              </a:prstGeom>
              <a:blipFill>
                <a:blip r:embed="rId17"/>
                <a:stretch>
                  <a:fillRect/>
                </a:stretch>
              </a:blipFill>
            </p:spPr>
            <p:txBody>
              <a:bodyPr/>
              <a:lstStyle/>
              <a:p>
                <a:r>
                  <a:rPr lang="zh-CN" altLang="en-US">
                    <a:noFill/>
                  </a:rPr>
                  <a:t> </a:t>
                </a:r>
              </a:p>
            </p:txBody>
          </p:sp>
        </mc:Fallback>
      </mc:AlternateContent>
      <p:sp>
        <p:nvSpPr>
          <p:cNvPr id="4894" name="Rectangle 4893">
            <a:extLst>
              <a:ext uri="{FF2B5EF4-FFF2-40B4-BE49-F238E27FC236}">
                <a16:creationId xmlns:a16="http://schemas.microsoft.com/office/drawing/2014/main" id="{6EF33D28-2F9C-4674-053F-3A4AC18732D7}"/>
              </a:ext>
            </a:extLst>
          </p:cNvPr>
          <p:cNvSpPr/>
          <p:nvPr/>
        </p:nvSpPr>
        <p:spPr>
          <a:xfrm>
            <a:off x="11984003" y="13530221"/>
            <a:ext cx="993494" cy="3008872"/>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3600" dirty="0">
              <a:solidFill>
                <a:schemeClr val="tx1"/>
              </a:solidFill>
              <a:latin typeface="Arial" panose="020B0604020202020204" pitchFamily="34" charset="0"/>
              <a:cs typeface="Arial" panose="020B0604020202020204" pitchFamily="34" charset="0"/>
            </a:endParaRPr>
          </a:p>
        </p:txBody>
      </p:sp>
      <p:sp>
        <p:nvSpPr>
          <p:cNvPr id="4895" name="Oval 4894">
            <a:extLst>
              <a:ext uri="{FF2B5EF4-FFF2-40B4-BE49-F238E27FC236}">
                <a16:creationId xmlns:a16="http://schemas.microsoft.com/office/drawing/2014/main" id="{4FCA3E4C-2822-D77C-AA39-05264D391132}"/>
              </a:ext>
            </a:extLst>
          </p:cNvPr>
          <p:cNvSpPr/>
          <p:nvPr/>
        </p:nvSpPr>
        <p:spPr>
          <a:xfrm>
            <a:off x="12195048" y="13700908"/>
            <a:ext cx="571403" cy="584284"/>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96" name="Oval 4895">
            <a:extLst>
              <a:ext uri="{FF2B5EF4-FFF2-40B4-BE49-F238E27FC236}">
                <a16:creationId xmlns:a16="http://schemas.microsoft.com/office/drawing/2014/main" id="{C3FFA89F-0EBE-BC3D-71B2-652819B28C8E}"/>
              </a:ext>
            </a:extLst>
          </p:cNvPr>
          <p:cNvSpPr/>
          <p:nvPr/>
        </p:nvSpPr>
        <p:spPr>
          <a:xfrm>
            <a:off x="12204043" y="14424189"/>
            <a:ext cx="571403" cy="584284"/>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97" name="Oval 4896">
            <a:extLst>
              <a:ext uri="{FF2B5EF4-FFF2-40B4-BE49-F238E27FC236}">
                <a16:creationId xmlns:a16="http://schemas.microsoft.com/office/drawing/2014/main" id="{E5B4424E-4F2C-ACA8-8B5B-4196A8E0EE51}"/>
              </a:ext>
            </a:extLst>
          </p:cNvPr>
          <p:cNvSpPr/>
          <p:nvPr/>
        </p:nvSpPr>
        <p:spPr>
          <a:xfrm>
            <a:off x="12195048" y="15815515"/>
            <a:ext cx="571403" cy="584284"/>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98" name="TextBox 4897">
            <a:extLst>
              <a:ext uri="{FF2B5EF4-FFF2-40B4-BE49-F238E27FC236}">
                <a16:creationId xmlns:a16="http://schemas.microsoft.com/office/drawing/2014/main" id="{E49A68B1-E741-FCE9-44D4-D5ED59BB3B0E}"/>
              </a:ext>
            </a:extLst>
          </p:cNvPr>
          <p:cNvSpPr txBox="1"/>
          <p:nvPr/>
        </p:nvSpPr>
        <p:spPr>
          <a:xfrm>
            <a:off x="12269653" y="15139434"/>
            <a:ext cx="738664" cy="553999"/>
          </a:xfrm>
          <a:prstGeom prst="rect">
            <a:avLst/>
          </a:prstGeom>
          <a:noFill/>
          <a:ln w="9525">
            <a:noFill/>
          </a:ln>
        </p:spPr>
        <p:txBody>
          <a:bodyPr vert="eaVert" wrap="none" rtlCol="0">
            <a:spAutoFit/>
          </a:bodyPr>
          <a:lstStyle/>
          <a:p>
            <a:r>
              <a:rPr lang="en-US" altLang="zh-CN" sz="3600" dirty="0">
                <a:solidFill>
                  <a:srgbClr val="C00000"/>
                </a:solidFill>
                <a:cs typeface="Arial" panose="020B0604020202020204" pitchFamily="34" charset="0"/>
              </a:rPr>
              <a:t>…</a:t>
            </a:r>
            <a:endParaRPr lang="zh-CN" altLang="en-US" sz="3600" dirty="0">
              <a:solidFill>
                <a:srgbClr val="C00000"/>
              </a:solidFill>
              <a:cs typeface="Arial" panose="020B0604020202020204" pitchFamily="34" charset="0"/>
            </a:endParaRPr>
          </a:p>
        </p:txBody>
      </p:sp>
      <p:sp>
        <p:nvSpPr>
          <p:cNvPr id="4899" name="Rectangle 4898">
            <a:extLst>
              <a:ext uri="{FF2B5EF4-FFF2-40B4-BE49-F238E27FC236}">
                <a16:creationId xmlns:a16="http://schemas.microsoft.com/office/drawing/2014/main" id="{80284BBC-1B51-291E-AB72-41CAE2054EFA}"/>
              </a:ext>
            </a:extLst>
          </p:cNvPr>
          <p:cNvSpPr/>
          <p:nvPr/>
        </p:nvSpPr>
        <p:spPr>
          <a:xfrm>
            <a:off x="13930836" y="13530221"/>
            <a:ext cx="993494" cy="3008872"/>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3600" dirty="0">
              <a:solidFill>
                <a:schemeClr val="tx1"/>
              </a:solidFill>
              <a:latin typeface="Arial" panose="020B0604020202020204" pitchFamily="34" charset="0"/>
              <a:cs typeface="Arial" panose="020B0604020202020204" pitchFamily="34" charset="0"/>
            </a:endParaRPr>
          </a:p>
        </p:txBody>
      </p:sp>
      <p:sp>
        <p:nvSpPr>
          <p:cNvPr id="4900" name="Oval 4899">
            <a:extLst>
              <a:ext uri="{FF2B5EF4-FFF2-40B4-BE49-F238E27FC236}">
                <a16:creationId xmlns:a16="http://schemas.microsoft.com/office/drawing/2014/main" id="{2964084D-D8EB-BAAE-84C3-3C51D01FD26E}"/>
              </a:ext>
            </a:extLst>
          </p:cNvPr>
          <p:cNvSpPr/>
          <p:nvPr/>
        </p:nvSpPr>
        <p:spPr>
          <a:xfrm>
            <a:off x="14141881" y="13700908"/>
            <a:ext cx="571403" cy="584284"/>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901" name="Oval 4900">
            <a:extLst>
              <a:ext uri="{FF2B5EF4-FFF2-40B4-BE49-F238E27FC236}">
                <a16:creationId xmlns:a16="http://schemas.microsoft.com/office/drawing/2014/main" id="{0B08BDEB-15A3-B70E-BF7E-588162677478}"/>
              </a:ext>
            </a:extLst>
          </p:cNvPr>
          <p:cNvSpPr/>
          <p:nvPr/>
        </p:nvSpPr>
        <p:spPr>
          <a:xfrm>
            <a:off x="14150876" y="14424189"/>
            <a:ext cx="571403" cy="584284"/>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902" name="Oval 4901">
            <a:extLst>
              <a:ext uri="{FF2B5EF4-FFF2-40B4-BE49-F238E27FC236}">
                <a16:creationId xmlns:a16="http://schemas.microsoft.com/office/drawing/2014/main" id="{BF3941AE-46D7-1EC2-F829-6E58C0445E85}"/>
              </a:ext>
            </a:extLst>
          </p:cNvPr>
          <p:cNvSpPr/>
          <p:nvPr/>
        </p:nvSpPr>
        <p:spPr>
          <a:xfrm>
            <a:off x="14141881" y="15815515"/>
            <a:ext cx="571403" cy="584284"/>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903" name="TextBox 4902">
            <a:extLst>
              <a:ext uri="{FF2B5EF4-FFF2-40B4-BE49-F238E27FC236}">
                <a16:creationId xmlns:a16="http://schemas.microsoft.com/office/drawing/2014/main" id="{7E29BD40-DB11-C581-2134-905309557D24}"/>
              </a:ext>
            </a:extLst>
          </p:cNvPr>
          <p:cNvSpPr txBox="1"/>
          <p:nvPr/>
        </p:nvSpPr>
        <p:spPr>
          <a:xfrm>
            <a:off x="14237525" y="15127651"/>
            <a:ext cx="738664" cy="553999"/>
          </a:xfrm>
          <a:prstGeom prst="rect">
            <a:avLst/>
          </a:prstGeom>
          <a:noFill/>
          <a:ln w="9525">
            <a:noFill/>
          </a:ln>
        </p:spPr>
        <p:txBody>
          <a:bodyPr vert="eaVert" wrap="none" rtlCol="0">
            <a:spAutoFit/>
          </a:bodyPr>
          <a:lstStyle/>
          <a:p>
            <a:r>
              <a:rPr lang="en-US" altLang="zh-CN" sz="3600" dirty="0">
                <a:solidFill>
                  <a:srgbClr val="C00000"/>
                </a:solidFill>
                <a:cs typeface="Arial" panose="020B0604020202020204" pitchFamily="34" charset="0"/>
              </a:rPr>
              <a:t>…</a:t>
            </a:r>
            <a:endParaRPr lang="zh-CN" altLang="en-US" sz="3600" dirty="0">
              <a:solidFill>
                <a:srgbClr val="C00000"/>
              </a:solidFill>
              <a:cs typeface="Arial" panose="020B0604020202020204" pitchFamily="34" charset="0"/>
            </a:endParaRPr>
          </a:p>
        </p:txBody>
      </p:sp>
      <p:cxnSp>
        <p:nvCxnSpPr>
          <p:cNvPr id="4904" name="Straight Arrow Connector 4903">
            <a:extLst>
              <a:ext uri="{FF2B5EF4-FFF2-40B4-BE49-F238E27FC236}">
                <a16:creationId xmlns:a16="http://schemas.microsoft.com/office/drawing/2014/main" id="{1322B090-8C44-CA5C-6B9E-476CC672996F}"/>
              </a:ext>
            </a:extLst>
          </p:cNvPr>
          <p:cNvCxnSpPr>
            <a:cxnSpLocks/>
            <a:stCxn id="4895" idx="6"/>
            <a:endCxn id="4902" idx="2"/>
          </p:cNvCxnSpPr>
          <p:nvPr/>
        </p:nvCxnSpPr>
        <p:spPr>
          <a:xfrm>
            <a:off x="12766456" y="13993053"/>
            <a:ext cx="1375429" cy="21146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05" name="Straight Arrow Connector 4904">
            <a:extLst>
              <a:ext uri="{FF2B5EF4-FFF2-40B4-BE49-F238E27FC236}">
                <a16:creationId xmlns:a16="http://schemas.microsoft.com/office/drawing/2014/main" id="{92CFE4DC-1FC7-64D4-DA3D-B56333A6F9BA}"/>
              </a:ext>
            </a:extLst>
          </p:cNvPr>
          <p:cNvCxnSpPr>
            <a:cxnSpLocks/>
            <a:stCxn id="4896" idx="6"/>
            <a:endCxn id="4902" idx="2"/>
          </p:cNvCxnSpPr>
          <p:nvPr/>
        </p:nvCxnSpPr>
        <p:spPr>
          <a:xfrm>
            <a:off x="12775449" y="14716334"/>
            <a:ext cx="1366434" cy="13913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06" name="Straight Arrow Connector 4905">
            <a:extLst>
              <a:ext uri="{FF2B5EF4-FFF2-40B4-BE49-F238E27FC236}">
                <a16:creationId xmlns:a16="http://schemas.microsoft.com/office/drawing/2014/main" id="{2A23C450-3D11-4C02-6FED-369B6A549DD7}"/>
              </a:ext>
            </a:extLst>
          </p:cNvPr>
          <p:cNvCxnSpPr>
            <a:cxnSpLocks/>
            <a:stCxn id="4897" idx="6"/>
            <a:endCxn id="4902" idx="2"/>
          </p:cNvCxnSpPr>
          <p:nvPr/>
        </p:nvCxnSpPr>
        <p:spPr>
          <a:xfrm>
            <a:off x="12766456" y="16107657"/>
            <a:ext cx="1375429"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07" name="Straight Arrow Connector 4906">
            <a:extLst>
              <a:ext uri="{FF2B5EF4-FFF2-40B4-BE49-F238E27FC236}">
                <a16:creationId xmlns:a16="http://schemas.microsoft.com/office/drawing/2014/main" id="{02EDFF3C-B1FF-010B-3ABC-353E3516EAD8}"/>
              </a:ext>
            </a:extLst>
          </p:cNvPr>
          <p:cNvCxnSpPr>
            <a:cxnSpLocks/>
            <a:stCxn id="4897" idx="6"/>
            <a:endCxn id="4900" idx="2"/>
          </p:cNvCxnSpPr>
          <p:nvPr/>
        </p:nvCxnSpPr>
        <p:spPr>
          <a:xfrm flipV="1">
            <a:off x="12766456" y="13993053"/>
            <a:ext cx="1375429" cy="21146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08" name="Straight Arrow Connector 4907">
            <a:extLst>
              <a:ext uri="{FF2B5EF4-FFF2-40B4-BE49-F238E27FC236}">
                <a16:creationId xmlns:a16="http://schemas.microsoft.com/office/drawing/2014/main" id="{61C7F35E-7C6D-91BF-BF0A-689505593816}"/>
              </a:ext>
            </a:extLst>
          </p:cNvPr>
          <p:cNvCxnSpPr>
            <a:cxnSpLocks/>
            <a:endCxn id="4900" idx="2"/>
          </p:cNvCxnSpPr>
          <p:nvPr/>
        </p:nvCxnSpPr>
        <p:spPr>
          <a:xfrm flipV="1">
            <a:off x="12775442" y="13993050"/>
            <a:ext cx="1366439" cy="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09" name="Straight Arrow Connector 4908">
            <a:extLst>
              <a:ext uri="{FF2B5EF4-FFF2-40B4-BE49-F238E27FC236}">
                <a16:creationId xmlns:a16="http://schemas.microsoft.com/office/drawing/2014/main" id="{0AA20386-B01C-4068-2842-F602BBA8FDCA}"/>
              </a:ext>
            </a:extLst>
          </p:cNvPr>
          <p:cNvCxnSpPr>
            <a:cxnSpLocks/>
            <a:endCxn id="4901" idx="2"/>
          </p:cNvCxnSpPr>
          <p:nvPr/>
        </p:nvCxnSpPr>
        <p:spPr>
          <a:xfrm flipV="1">
            <a:off x="12772347" y="14716331"/>
            <a:ext cx="1378529" cy="2355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10" name="Straight Arrow Connector 4909">
            <a:extLst>
              <a:ext uri="{FF2B5EF4-FFF2-40B4-BE49-F238E27FC236}">
                <a16:creationId xmlns:a16="http://schemas.microsoft.com/office/drawing/2014/main" id="{48A1ACC3-C80A-3212-2F77-8BBB655A669A}"/>
              </a:ext>
            </a:extLst>
          </p:cNvPr>
          <p:cNvCxnSpPr>
            <a:cxnSpLocks/>
            <a:stCxn id="4897" idx="6"/>
            <a:endCxn id="4901" idx="2"/>
          </p:cNvCxnSpPr>
          <p:nvPr/>
        </p:nvCxnSpPr>
        <p:spPr>
          <a:xfrm flipV="1">
            <a:off x="12766452" y="14716331"/>
            <a:ext cx="1384424" cy="13913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11" name="Straight Arrow Connector 4910">
            <a:extLst>
              <a:ext uri="{FF2B5EF4-FFF2-40B4-BE49-F238E27FC236}">
                <a16:creationId xmlns:a16="http://schemas.microsoft.com/office/drawing/2014/main" id="{FEE1EC48-BCAE-7936-DE78-EBBE729A2ACB}"/>
              </a:ext>
            </a:extLst>
          </p:cNvPr>
          <p:cNvCxnSpPr>
            <a:cxnSpLocks/>
            <a:stCxn id="4895" idx="6"/>
            <a:endCxn id="4901" idx="2"/>
          </p:cNvCxnSpPr>
          <p:nvPr/>
        </p:nvCxnSpPr>
        <p:spPr>
          <a:xfrm>
            <a:off x="12766452" y="13993050"/>
            <a:ext cx="1384424" cy="7232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12" name="Straight Arrow Connector 4911">
            <a:extLst>
              <a:ext uri="{FF2B5EF4-FFF2-40B4-BE49-F238E27FC236}">
                <a16:creationId xmlns:a16="http://schemas.microsoft.com/office/drawing/2014/main" id="{E33CCA7E-DB93-92BE-9748-1217D4B771B9}"/>
              </a:ext>
            </a:extLst>
          </p:cNvPr>
          <p:cNvCxnSpPr>
            <a:cxnSpLocks/>
            <a:stCxn id="4896" idx="6"/>
            <a:endCxn id="4900" idx="2"/>
          </p:cNvCxnSpPr>
          <p:nvPr/>
        </p:nvCxnSpPr>
        <p:spPr>
          <a:xfrm flipV="1">
            <a:off x="12775447" y="13993050"/>
            <a:ext cx="1366434" cy="7232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893" name="TextBox 4892">
                <a:extLst>
                  <a:ext uri="{FF2B5EF4-FFF2-40B4-BE49-F238E27FC236}">
                    <a16:creationId xmlns:a16="http://schemas.microsoft.com/office/drawing/2014/main" id="{587F1448-C653-2D54-8D5C-912259DF9E71}"/>
                  </a:ext>
                </a:extLst>
              </p:cNvPr>
              <p:cNvSpPr txBox="1"/>
              <p:nvPr/>
            </p:nvSpPr>
            <p:spPr>
              <a:xfrm>
                <a:off x="12702280" y="16628765"/>
                <a:ext cx="1592872" cy="592022"/>
              </a:xfrm>
              <a:prstGeom prst="rect">
                <a:avLst/>
              </a:prstGeom>
              <a:noFill/>
              <a:ln>
                <a:noFill/>
              </a:ln>
            </p:spPr>
            <p:txBody>
              <a:bodyPr wrap="none" lIns="0" tIns="0" rIns="0" bIns="0" rtlCol="0">
                <a:spAutoFit/>
              </a:bodyPr>
              <a:lstStyle/>
              <a:p>
                <a:pPr>
                  <a:lnSpc>
                    <a:spcPct val="114000"/>
                  </a:lnSpc>
                </a:pPr>
                <a:r>
                  <a:rPr lang="en-US" altLang="zh-CN" sz="3600" b="1" dirty="0">
                    <a:solidFill>
                      <a:srgbClr val="C00000"/>
                    </a:solidFill>
                  </a:rPr>
                  <a:t>MLP </a:t>
                </a:r>
                <a14:m>
                  <m:oMath xmlns:m="http://schemas.openxmlformats.org/officeDocument/2006/math">
                    <m:sSub>
                      <m:sSubPr>
                        <m:ctrlPr>
                          <a:rPr lang="en-US" altLang="zh-CN" sz="3600" b="1">
                            <a:solidFill>
                              <a:srgbClr val="C00000"/>
                            </a:solidFill>
                            <a:latin typeface="Cambria Math" panose="02040503050406030204" pitchFamily="18" charset="0"/>
                          </a:rPr>
                        </m:ctrlPr>
                      </m:sSubPr>
                      <m:e>
                        <m:r>
                          <a:rPr lang="el-GR" altLang="zh-CN" sz="3600" b="1" i="0">
                            <a:solidFill>
                              <a:srgbClr val="C00000"/>
                            </a:solidFill>
                            <a:latin typeface="Cambria Math" panose="02040503050406030204" pitchFamily="18" charset="0"/>
                            <a:ea typeface="Cambria Math" panose="02040503050406030204" pitchFamily="18" charset="0"/>
                          </a:rPr>
                          <m:t>𝚿</m:t>
                        </m:r>
                      </m:e>
                      <m:sub>
                        <m:r>
                          <a:rPr lang="en-US" altLang="zh-CN" sz="3600" b="1" i="0">
                            <a:solidFill>
                              <a:srgbClr val="C00000"/>
                            </a:solidFill>
                            <a:latin typeface="Cambria Math" panose="02040503050406030204" pitchFamily="18" charset="0"/>
                          </a:rPr>
                          <m:t>𝐭</m:t>
                        </m:r>
                      </m:sub>
                    </m:sSub>
                  </m:oMath>
                </a14:m>
                <a:endParaRPr lang="zh-CN" altLang="en-US" sz="3600" b="1" dirty="0" err="1">
                  <a:solidFill>
                    <a:srgbClr val="C00000"/>
                  </a:solidFill>
                  <a:latin typeface="+mn-lt"/>
                </a:endParaRPr>
              </a:p>
            </p:txBody>
          </p:sp>
        </mc:Choice>
        <mc:Fallback>
          <p:sp>
            <p:nvSpPr>
              <p:cNvPr id="4893" name="TextBox 4892">
                <a:extLst>
                  <a:ext uri="{FF2B5EF4-FFF2-40B4-BE49-F238E27FC236}">
                    <a16:creationId xmlns:a16="http://schemas.microsoft.com/office/drawing/2014/main" id="{587F1448-C653-2D54-8D5C-912259DF9E71}"/>
                  </a:ext>
                </a:extLst>
              </p:cNvPr>
              <p:cNvSpPr txBox="1">
                <a:spLocks noRot="1" noChangeAspect="1" noMove="1" noResize="1" noEditPoints="1" noAdjustHandles="1" noChangeArrowheads="1" noChangeShapeType="1" noTextEdit="1"/>
              </p:cNvSpPr>
              <p:nvPr/>
            </p:nvSpPr>
            <p:spPr>
              <a:xfrm>
                <a:off x="12702280" y="16628765"/>
                <a:ext cx="1592872" cy="592022"/>
              </a:xfrm>
              <a:prstGeom prst="rect">
                <a:avLst/>
              </a:prstGeom>
              <a:blipFill>
                <a:blip r:embed="rId18"/>
                <a:stretch>
                  <a:fillRect l="-17625" t="-19588" b="-43299"/>
                </a:stretch>
              </a:blipFill>
              <a:ln>
                <a:noFill/>
              </a:ln>
            </p:spPr>
            <p:txBody>
              <a:bodyPr/>
              <a:lstStyle/>
              <a:p>
                <a:r>
                  <a:rPr lang="zh-CN" altLang="en-US">
                    <a:noFill/>
                  </a:rPr>
                  <a:t> </a:t>
                </a:r>
              </a:p>
            </p:txBody>
          </p:sp>
        </mc:Fallback>
      </mc:AlternateContent>
      <p:cxnSp>
        <p:nvCxnSpPr>
          <p:cNvPr id="4779" name="Straight Arrow Connector 4778">
            <a:extLst>
              <a:ext uri="{FF2B5EF4-FFF2-40B4-BE49-F238E27FC236}">
                <a16:creationId xmlns:a16="http://schemas.microsoft.com/office/drawing/2014/main" id="{999F2187-B9F1-17EE-2AC6-143B8145FCB1}"/>
              </a:ext>
            </a:extLst>
          </p:cNvPr>
          <p:cNvCxnSpPr>
            <a:cxnSpLocks/>
          </p:cNvCxnSpPr>
          <p:nvPr/>
        </p:nvCxnSpPr>
        <p:spPr>
          <a:xfrm>
            <a:off x="19745476" y="15247988"/>
            <a:ext cx="13477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73" name="Rectangle 4872">
            <a:extLst>
              <a:ext uri="{FF2B5EF4-FFF2-40B4-BE49-F238E27FC236}">
                <a16:creationId xmlns:a16="http://schemas.microsoft.com/office/drawing/2014/main" id="{14AD03A2-B103-57BC-2E00-ACDD2B7F8637}"/>
              </a:ext>
            </a:extLst>
          </p:cNvPr>
          <p:cNvSpPr/>
          <p:nvPr/>
        </p:nvSpPr>
        <p:spPr>
          <a:xfrm>
            <a:off x="21324358" y="13526290"/>
            <a:ext cx="993494" cy="3008872"/>
          </a:xfrm>
          <a:prstGeom prst="rect">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3600" dirty="0">
              <a:solidFill>
                <a:schemeClr val="tx1"/>
              </a:solidFill>
              <a:latin typeface="Arial" panose="020B0604020202020204" pitchFamily="34" charset="0"/>
              <a:cs typeface="Arial" panose="020B0604020202020204" pitchFamily="34" charset="0"/>
            </a:endParaRPr>
          </a:p>
        </p:txBody>
      </p:sp>
      <p:sp>
        <p:nvSpPr>
          <p:cNvPr id="4874" name="Oval 4873">
            <a:extLst>
              <a:ext uri="{FF2B5EF4-FFF2-40B4-BE49-F238E27FC236}">
                <a16:creationId xmlns:a16="http://schemas.microsoft.com/office/drawing/2014/main" id="{08607549-356D-F2B9-B418-B79C8FB95F2F}"/>
              </a:ext>
            </a:extLst>
          </p:cNvPr>
          <p:cNvSpPr/>
          <p:nvPr/>
        </p:nvSpPr>
        <p:spPr>
          <a:xfrm>
            <a:off x="21535403" y="13696977"/>
            <a:ext cx="571404" cy="584284"/>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75" name="Oval 4874">
            <a:extLst>
              <a:ext uri="{FF2B5EF4-FFF2-40B4-BE49-F238E27FC236}">
                <a16:creationId xmlns:a16="http://schemas.microsoft.com/office/drawing/2014/main" id="{C44DFFE8-5176-26E8-0DB3-B6C9DB7E545A}"/>
              </a:ext>
            </a:extLst>
          </p:cNvPr>
          <p:cNvSpPr/>
          <p:nvPr/>
        </p:nvSpPr>
        <p:spPr>
          <a:xfrm>
            <a:off x="21544398" y="14420258"/>
            <a:ext cx="571404" cy="584284"/>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76" name="Oval 4875">
            <a:extLst>
              <a:ext uri="{FF2B5EF4-FFF2-40B4-BE49-F238E27FC236}">
                <a16:creationId xmlns:a16="http://schemas.microsoft.com/office/drawing/2014/main" id="{59D8E4DF-C778-CAAF-E615-71993FBF935D}"/>
              </a:ext>
            </a:extLst>
          </p:cNvPr>
          <p:cNvSpPr/>
          <p:nvPr/>
        </p:nvSpPr>
        <p:spPr>
          <a:xfrm>
            <a:off x="21535403" y="15811584"/>
            <a:ext cx="571404" cy="584284"/>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77" name="TextBox 4876">
            <a:extLst>
              <a:ext uri="{FF2B5EF4-FFF2-40B4-BE49-F238E27FC236}">
                <a16:creationId xmlns:a16="http://schemas.microsoft.com/office/drawing/2014/main" id="{F5D2B350-34A1-4C55-D515-6660D3518B58}"/>
              </a:ext>
            </a:extLst>
          </p:cNvPr>
          <p:cNvSpPr txBox="1"/>
          <p:nvPr/>
        </p:nvSpPr>
        <p:spPr>
          <a:xfrm>
            <a:off x="21608577" y="15089537"/>
            <a:ext cx="738664" cy="553999"/>
          </a:xfrm>
          <a:prstGeom prst="rect">
            <a:avLst/>
          </a:prstGeom>
          <a:noFill/>
          <a:ln w="9525">
            <a:noFill/>
          </a:ln>
        </p:spPr>
        <p:txBody>
          <a:bodyPr vert="eaVert" wrap="none" rtlCol="0">
            <a:spAutoFit/>
          </a:bodyPr>
          <a:lstStyle/>
          <a:p>
            <a:r>
              <a:rPr lang="en-US" altLang="zh-CN" sz="3600" dirty="0">
                <a:solidFill>
                  <a:srgbClr val="005293"/>
                </a:solidFill>
                <a:cs typeface="Arial" panose="020B0604020202020204" pitchFamily="34" charset="0"/>
              </a:rPr>
              <a:t>…</a:t>
            </a:r>
            <a:endParaRPr lang="zh-CN" altLang="en-US" sz="3600" dirty="0">
              <a:solidFill>
                <a:srgbClr val="005293"/>
              </a:solidFill>
              <a:cs typeface="Arial" panose="020B0604020202020204" pitchFamily="34" charset="0"/>
            </a:endParaRPr>
          </a:p>
        </p:txBody>
      </p:sp>
      <p:sp>
        <p:nvSpPr>
          <p:cNvPr id="4878" name="Rectangle 4877">
            <a:extLst>
              <a:ext uri="{FF2B5EF4-FFF2-40B4-BE49-F238E27FC236}">
                <a16:creationId xmlns:a16="http://schemas.microsoft.com/office/drawing/2014/main" id="{4A29FC3A-65B1-BA13-69DF-67C9306D4A26}"/>
              </a:ext>
            </a:extLst>
          </p:cNvPr>
          <p:cNvSpPr/>
          <p:nvPr/>
        </p:nvSpPr>
        <p:spPr>
          <a:xfrm>
            <a:off x="23271192" y="13526290"/>
            <a:ext cx="993494" cy="3008872"/>
          </a:xfrm>
          <a:prstGeom prst="rect">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3600" dirty="0">
              <a:solidFill>
                <a:schemeClr val="tx1"/>
              </a:solidFill>
              <a:latin typeface="Arial" panose="020B0604020202020204" pitchFamily="34" charset="0"/>
              <a:cs typeface="Arial" panose="020B0604020202020204" pitchFamily="34" charset="0"/>
            </a:endParaRPr>
          </a:p>
        </p:txBody>
      </p:sp>
      <p:sp>
        <p:nvSpPr>
          <p:cNvPr id="4879" name="Oval 4878">
            <a:extLst>
              <a:ext uri="{FF2B5EF4-FFF2-40B4-BE49-F238E27FC236}">
                <a16:creationId xmlns:a16="http://schemas.microsoft.com/office/drawing/2014/main" id="{8EB70515-9E3B-A9D7-3AE6-A84E4C9BF82D}"/>
              </a:ext>
            </a:extLst>
          </p:cNvPr>
          <p:cNvSpPr/>
          <p:nvPr/>
        </p:nvSpPr>
        <p:spPr>
          <a:xfrm>
            <a:off x="23482237" y="13696977"/>
            <a:ext cx="571404" cy="584284"/>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80" name="Oval 4879">
            <a:extLst>
              <a:ext uri="{FF2B5EF4-FFF2-40B4-BE49-F238E27FC236}">
                <a16:creationId xmlns:a16="http://schemas.microsoft.com/office/drawing/2014/main" id="{EA66929B-1A49-800D-498D-D3A0AA2B6EDB}"/>
              </a:ext>
            </a:extLst>
          </p:cNvPr>
          <p:cNvSpPr/>
          <p:nvPr/>
        </p:nvSpPr>
        <p:spPr>
          <a:xfrm>
            <a:off x="23491232" y="14420258"/>
            <a:ext cx="571404" cy="584284"/>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81" name="Oval 4880">
            <a:extLst>
              <a:ext uri="{FF2B5EF4-FFF2-40B4-BE49-F238E27FC236}">
                <a16:creationId xmlns:a16="http://schemas.microsoft.com/office/drawing/2014/main" id="{70EDD890-27F8-B9C9-96CD-AFA6E7F1B46B}"/>
              </a:ext>
            </a:extLst>
          </p:cNvPr>
          <p:cNvSpPr/>
          <p:nvPr/>
        </p:nvSpPr>
        <p:spPr>
          <a:xfrm>
            <a:off x="23482237" y="15811584"/>
            <a:ext cx="571404" cy="584284"/>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82" name="TextBox 4881">
            <a:extLst>
              <a:ext uri="{FF2B5EF4-FFF2-40B4-BE49-F238E27FC236}">
                <a16:creationId xmlns:a16="http://schemas.microsoft.com/office/drawing/2014/main" id="{148FD296-72F4-AAB8-3A3A-36DA07CE2C80}"/>
              </a:ext>
            </a:extLst>
          </p:cNvPr>
          <p:cNvSpPr txBox="1"/>
          <p:nvPr/>
        </p:nvSpPr>
        <p:spPr>
          <a:xfrm>
            <a:off x="23551676" y="15106787"/>
            <a:ext cx="738664" cy="553999"/>
          </a:xfrm>
          <a:prstGeom prst="rect">
            <a:avLst/>
          </a:prstGeom>
          <a:noFill/>
          <a:ln w="9525">
            <a:noFill/>
          </a:ln>
        </p:spPr>
        <p:txBody>
          <a:bodyPr vert="eaVert" wrap="none" rtlCol="0">
            <a:spAutoFit/>
          </a:bodyPr>
          <a:lstStyle/>
          <a:p>
            <a:r>
              <a:rPr lang="en-US" altLang="zh-CN" sz="3600" dirty="0">
                <a:solidFill>
                  <a:srgbClr val="005293"/>
                </a:solidFill>
                <a:cs typeface="Arial" panose="020B0604020202020204" pitchFamily="34" charset="0"/>
              </a:rPr>
              <a:t>…</a:t>
            </a:r>
            <a:endParaRPr lang="zh-CN" altLang="en-US" sz="3600" dirty="0">
              <a:solidFill>
                <a:srgbClr val="005293"/>
              </a:solidFill>
              <a:cs typeface="Arial" panose="020B0604020202020204" pitchFamily="34" charset="0"/>
            </a:endParaRPr>
          </a:p>
        </p:txBody>
      </p:sp>
      <p:cxnSp>
        <p:nvCxnSpPr>
          <p:cNvPr id="4883" name="Straight Arrow Connector 4882">
            <a:extLst>
              <a:ext uri="{FF2B5EF4-FFF2-40B4-BE49-F238E27FC236}">
                <a16:creationId xmlns:a16="http://schemas.microsoft.com/office/drawing/2014/main" id="{A06375F3-B34D-618C-FC4E-C755E6247290}"/>
              </a:ext>
            </a:extLst>
          </p:cNvPr>
          <p:cNvCxnSpPr>
            <a:cxnSpLocks/>
            <a:stCxn id="4874" idx="6"/>
            <a:endCxn id="4881" idx="2"/>
          </p:cNvCxnSpPr>
          <p:nvPr/>
        </p:nvCxnSpPr>
        <p:spPr>
          <a:xfrm>
            <a:off x="22106811" y="13989122"/>
            <a:ext cx="1375430" cy="2114607"/>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4" name="Straight Arrow Connector 4883">
            <a:extLst>
              <a:ext uri="{FF2B5EF4-FFF2-40B4-BE49-F238E27FC236}">
                <a16:creationId xmlns:a16="http://schemas.microsoft.com/office/drawing/2014/main" id="{688095DF-FD1B-B79D-D3A0-19FCB9D983EB}"/>
              </a:ext>
            </a:extLst>
          </p:cNvPr>
          <p:cNvCxnSpPr>
            <a:cxnSpLocks/>
            <a:stCxn id="4875" idx="6"/>
            <a:endCxn id="4881" idx="2"/>
          </p:cNvCxnSpPr>
          <p:nvPr/>
        </p:nvCxnSpPr>
        <p:spPr>
          <a:xfrm>
            <a:off x="22115804" y="14712403"/>
            <a:ext cx="1366435" cy="1391326"/>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5" name="Straight Arrow Connector 4884">
            <a:extLst>
              <a:ext uri="{FF2B5EF4-FFF2-40B4-BE49-F238E27FC236}">
                <a16:creationId xmlns:a16="http://schemas.microsoft.com/office/drawing/2014/main" id="{54D1F8EB-8084-018C-D65C-8E7E792CFA39}"/>
              </a:ext>
            </a:extLst>
          </p:cNvPr>
          <p:cNvCxnSpPr>
            <a:cxnSpLocks/>
            <a:stCxn id="4876" idx="6"/>
            <a:endCxn id="4881" idx="2"/>
          </p:cNvCxnSpPr>
          <p:nvPr/>
        </p:nvCxnSpPr>
        <p:spPr>
          <a:xfrm>
            <a:off x="22106811" y="16103726"/>
            <a:ext cx="1375430" cy="0"/>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6" name="Straight Arrow Connector 4885">
            <a:extLst>
              <a:ext uri="{FF2B5EF4-FFF2-40B4-BE49-F238E27FC236}">
                <a16:creationId xmlns:a16="http://schemas.microsoft.com/office/drawing/2014/main" id="{1C8C6314-AAC1-075B-97AD-108985D4F2B2}"/>
              </a:ext>
            </a:extLst>
          </p:cNvPr>
          <p:cNvCxnSpPr>
            <a:cxnSpLocks/>
            <a:stCxn id="4876" idx="6"/>
            <a:endCxn id="4879" idx="2"/>
          </p:cNvCxnSpPr>
          <p:nvPr/>
        </p:nvCxnSpPr>
        <p:spPr>
          <a:xfrm flipV="1">
            <a:off x="22106811" y="13989122"/>
            <a:ext cx="1375430" cy="2114607"/>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7" name="Straight Arrow Connector 4886">
            <a:extLst>
              <a:ext uri="{FF2B5EF4-FFF2-40B4-BE49-F238E27FC236}">
                <a16:creationId xmlns:a16="http://schemas.microsoft.com/office/drawing/2014/main" id="{4450E92F-52C5-ECAC-DAF5-BED07266DB15}"/>
              </a:ext>
            </a:extLst>
          </p:cNvPr>
          <p:cNvCxnSpPr>
            <a:cxnSpLocks/>
            <a:endCxn id="4879" idx="2"/>
          </p:cNvCxnSpPr>
          <p:nvPr/>
        </p:nvCxnSpPr>
        <p:spPr>
          <a:xfrm flipV="1">
            <a:off x="22115797" y="13989119"/>
            <a:ext cx="1366439" cy="2"/>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8" name="Straight Arrow Connector 4887">
            <a:extLst>
              <a:ext uri="{FF2B5EF4-FFF2-40B4-BE49-F238E27FC236}">
                <a16:creationId xmlns:a16="http://schemas.microsoft.com/office/drawing/2014/main" id="{129BDDBE-70A2-3696-2C30-28EFCCA8BABC}"/>
              </a:ext>
            </a:extLst>
          </p:cNvPr>
          <p:cNvCxnSpPr>
            <a:cxnSpLocks/>
            <a:endCxn id="4880" idx="2"/>
          </p:cNvCxnSpPr>
          <p:nvPr/>
        </p:nvCxnSpPr>
        <p:spPr>
          <a:xfrm flipV="1">
            <a:off x="22112702" y="14712400"/>
            <a:ext cx="1378530" cy="23552"/>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9" name="Straight Arrow Connector 4888">
            <a:extLst>
              <a:ext uri="{FF2B5EF4-FFF2-40B4-BE49-F238E27FC236}">
                <a16:creationId xmlns:a16="http://schemas.microsoft.com/office/drawing/2014/main" id="{E5D3ADF1-E207-40CE-B3A9-FA1F99B90E57}"/>
              </a:ext>
            </a:extLst>
          </p:cNvPr>
          <p:cNvCxnSpPr>
            <a:cxnSpLocks/>
            <a:stCxn id="4876" idx="6"/>
            <a:endCxn id="4880" idx="2"/>
          </p:cNvCxnSpPr>
          <p:nvPr/>
        </p:nvCxnSpPr>
        <p:spPr>
          <a:xfrm flipV="1">
            <a:off x="22106807" y="14712400"/>
            <a:ext cx="1384425" cy="1391326"/>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90" name="Straight Arrow Connector 4889">
            <a:extLst>
              <a:ext uri="{FF2B5EF4-FFF2-40B4-BE49-F238E27FC236}">
                <a16:creationId xmlns:a16="http://schemas.microsoft.com/office/drawing/2014/main" id="{6F717C21-A1A3-D7E2-B85F-FAF166D2DB08}"/>
              </a:ext>
            </a:extLst>
          </p:cNvPr>
          <p:cNvCxnSpPr>
            <a:cxnSpLocks/>
            <a:stCxn id="4874" idx="6"/>
            <a:endCxn id="4880" idx="2"/>
          </p:cNvCxnSpPr>
          <p:nvPr/>
        </p:nvCxnSpPr>
        <p:spPr>
          <a:xfrm>
            <a:off x="22106807" y="13989119"/>
            <a:ext cx="1384425" cy="723281"/>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91" name="Straight Arrow Connector 4890">
            <a:extLst>
              <a:ext uri="{FF2B5EF4-FFF2-40B4-BE49-F238E27FC236}">
                <a16:creationId xmlns:a16="http://schemas.microsoft.com/office/drawing/2014/main" id="{770B684E-1CCC-CEC4-208A-4AF0719178C9}"/>
              </a:ext>
            </a:extLst>
          </p:cNvPr>
          <p:cNvCxnSpPr>
            <a:cxnSpLocks/>
            <a:stCxn id="4875" idx="6"/>
            <a:endCxn id="4879" idx="2"/>
          </p:cNvCxnSpPr>
          <p:nvPr/>
        </p:nvCxnSpPr>
        <p:spPr>
          <a:xfrm flipV="1">
            <a:off x="22115802" y="13989119"/>
            <a:ext cx="1366435" cy="723281"/>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872" name="TextBox 4871">
                <a:extLst>
                  <a:ext uri="{FF2B5EF4-FFF2-40B4-BE49-F238E27FC236}">
                    <a16:creationId xmlns:a16="http://schemas.microsoft.com/office/drawing/2014/main" id="{E7AAA54F-1D9B-0DAF-FCAA-20D131EF612E}"/>
                  </a:ext>
                </a:extLst>
              </p:cNvPr>
              <p:cNvSpPr txBox="1"/>
              <p:nvPr/>
            </p:nvSpPr>
            <p:spPr>
              <a:xfrm>
                <a:off x="22022156" y="16578726"/>
                <a:ext cx="1676806" cy="584427"/>
              </a:xfrm>
              <a:prstGeom prst="rect">
                <a:avLst/>
              </a:prstGeom>
              <a:noFill/>
              <a:ln>
                <a:noFill/>
              </a:ln>
            </p:spPr>
            <p:txBody>
              <a:bodyPr wrap="none" lIns="0" tIns="0" rIns="0" bIns="0" rtlCol="0">
                <a:spAutoFit/>
              </a:bodyPr>
              <a:lstStyle/>
              <a:p>
                <a:pPr>
                  <a:lnSpc>
                    <a:spcPct val="114000"/>
                  </a:lnSpc>
                </a:pPr>
                <a:r>
                  <a:rPr lang="en-US" altLang="zh-CN" sz="3600" b="1" dirty="0">
                    <a:solidFill>
                      <a:srgbClr val="005293"/>
                    </a:solidFill>
                    <a:cs typeface="Arial" panose="020B0604020202020204" pitchFamily="34" charset="0"/>
                  </a:rPr>
                  <a:t>MLP </a:t>
                </a:r>
                <a14:m>
                  <m:oMath xmlns:m="http://schemas.openxmlformats.org/officeDocument/2006/math">
                    <m:sSub>
                      <m:sSubPr>
                        <m:ctrlPr>
                          <a:rPr lang="en-US" altLang="zh-CN" sz="3600" b="1">
                            <a:solidFill>
                              <a:srgbClr val="005293"/>
                            </a:solidFill>
                            <a:latin typeface="Cambria Math" panose="02040503050406030204" pitchFamily="18" charset="0"/>
                            <a:cs typeface="Arial" panose="020B0604020202020204" pitchFamily="34" charset="0"/>
                          </a:rPr>
                        </m:ctrlPr>
                      </m:sSubPr>
                      <m:e>
                        <m:r>
                          <a:rPr lang="el-GR" altLang="zh-CN" sz="3600" b="1" i="0">
                            <a:solidFill>
                              <a:srgbClr val="005293"/>
                            </a:solidFill>
                            <a:latin typeface="Cambria Math" panose="02040503050406030204" pitchFamily="18" charset="0"/>
                            <a:cs typeface="Arial" panose="020B0604020202020204" pitchFamily="34" charset="0"/>
                          </a:rPr>
                          <m:t>𝚿</m:t>
                        </m:r>
                      </m:e>
                      <m:sub>
                        <m:r>
                          <a:rPr lang="en-US" altLang="zh-CN" sz="3600" b="1" i="0">
                            <a:solidFill>
                              <a:srgbClr val="005293"/>
                            </a:solidFill>
                            <a:latin typeface="Cambria Math" panose="02040503050406030204" pitchFamily="18" charset="0"/>
                            <a:cs typeface="Arial" panose="020B0604020202020204" pitchFamily="34" charset="0"/>
                          </a:rPr>
                          <m:t>𝐱</m:t>
                        </m:r>
                      </m:sub>
                    </m:sSub>
                  </m:oMath>
                </a14:m>
                <a:endParaRPr lang="zh-CN" altLang="en-US" sz="3600" b="1" dirty="0" err="1">
                  <a:solidFill>
                    <a:srgbClr val="005293"/>
                  </a:solidFill>
                  <a:cs typeface="Arial" panose="020B0604020202020204" pitchFamily="34" charset="0"/>
                </a:endParaRPr>
              </a:p>
            </p:txBody>
          </p:sp>
        </mc:Choice>
        <mc:Fallback>
          <p:sp>
            <p:nvSpPr>
              <p:cNvPr id="4872" name="TextBox 4871">
                <a:extLst>
                  <a:ext uri="{FF2B5EF4-FFF2-40B4-BE49-F238E27FC236}">
                    <a16:creationId xmlns:a16="http://schemas.microsoft.com/office/drawing/2014/main" id="{E7AAA54F-1D9B-0DAF-FCAA-20D131EF612E}"/>
                  </a:ext>
                </a:extLst>
              </p:cNvPr>
              <p:cNvSpPr txBox="1">
                <a:spLocks noRot="1" noChangeAspect="1" noMove="1" noResize="1" noEditPoints="1" noAdjustHandles="1" noChangeArrowheads="1" noChangeShapeType="1" noTextEdit="1"/>
              </p:cNvSpPr>
              <p:nvPr/>
            </p:nvSpPr>
            <p:spPr>
              <a:xfrm>
                <a:off x="22022156" y="16578726"/>
                <a:ext cx="1676806" cy="584427"/>
              </a:xfrm>
              <a:prstGeom prst="rect">
                <a:avLst/>
              </a:prstGeom>
              <a:blipFill>
                <a:blip r:embed="rId19"/>
                <a:stretch>
                  <a:fillRect l="-16727" t="-20000" b="-46316"/>
                </a:stretch>
              </a:blipFill>
              <a:ln>
                <a:noFill/>
              </a:ln>
            </p:spPr>
            <p:txBody>
              <a:bodyPr/>
              <a:lstStyle/>
              <a:p>
                <a:r>
                  <a:rPr lang="zh-CN" altLang="en-US">
                    <a:noFill/>
                  </a:rPr>
                  <a:t> </a:t>
                </a:r>
              </a:p>
            </p:txBody>
          </p:sp>
        </mc:Fallback>
      </mc:AlternateContent>
      <p:sp>
        <p:nvSpPr>
          <p:cNvPr id="4781" name="TextBox 4780">
            <a:extLst>
              <a:ext uri="{FF2B5EF4-FFF2-40B4-BE49-F238E27FC236}">
                <a16:creationId xmlns:a16="http://schemas.microsoft.com/office/drawing/2014/main" id="{767FFC81-84D2-2F93-0F2B-EC80AC575945}"/>
              </a:ext>
            </a:extLst>
          </p:cNvPr>
          <p:cNvSpPr txBox="1"/>
          <p:nvPr/>
        </p:nvSpPr>
        <p:spPr>
          <a:xfrm>
            <a:off x="26091709" y="13279078"/>
            <a:ext cx="2097997" cy="719202"/>
          </a:xfrm>
          <a:prstGeom prst="rect">
            <a:avLst/>
          </a:prstGeom>
          <a:noFill/>
        </p:spPr>
        <p:txBody>
          <a:bodyPr wrap="none" rtlCol="0">
            <a:spAutoFit/>
          </a:bodyPr>
          <a:lstStyle/>
          <a:p>
            <a:pPr algn="ctr"/>
            <a:r>
              <a:rPr lang="en-US" altLang="zh-CN" sz="4000" b="1" dirty="0">
                <a:solidFill>
                  <a:schemeClr val="accent1">
                    <a:lumMod val="50000"/>
                  </a:schemeClr>
                </a:solidFill>
                <a:effectLst>
                  <a:outerShdw blurRad="38100" dist="38100" dir="2700000" algn="tl">
                    <a:srgbClr val="000000">
                      <a:alpha val="43137"/>
                    </a:srgbClr>
                  </a:outerShdw>
                </a:effectLst>
              </a:rPr>
              <a:t>D-</a:t>
            </a:r>
            <a:r>
              <a:rPr lang="en-US" altLang="zh-CN" sz="4000" b="1" dirty="0" err="1">
                <a:solidFill>
                  <a:schemeClr val="accent1">
                    <a:lumMod val="50000"/>
                  </a:schemeClr>
                </a:solidFill>
                <a:effectLst>
                  <a:outerShdw blurRad="38100" dist="38100" dir="2700000" algn="tl">
                    <a:srgbClr val="000000">
                      <a:alpha val="43137"/>
                    </a:srgbClr>
                  </a:outerShdw>
                </a:effectLst>
              </a:rPr>
              <a:t>NeRF</a:t>
            </a:r>
            <a:endParaRPr lang="zh-CN" altLang="en-US" sz="4000" b="1" dirty="0">
              <a:solidFill>
                <a:schemeClr val="accent1">
                  <a:lumMod val="50000"/>
                </a:schemeClr>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4782" name="TextBox 4781">
                <a:extLst>
                  <a:ext uri="{FF2B5EF4-FFF2-40B4-BE49-F238E27FC236}">
                    <a16:creationId xmlns:a16="http://schemas.microsoft.com/office/drawing/2014/main" id="{331C2CC6-627B-99A1-7690-505766EF651B}"/>
                  </a:ext>
                </a:extLst>
              </p:cNvPr>
              <p:cNvSpPr txBox="1"/>
              <p:nvPr/>
            </p:nvSpPr>
            <p:spPr>
              <a:xfrm>
                <a:off x="20067137" y="14476127"/>
                <a:ext cx="568652" cy="64167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𝑥</m:t>
                          </m:r>
                        </m:e>
                        <m:sub>
                          <m:r>
                            <a:rPr lang="en-US" altLang="zh-CN" sz="3600" i="1">
                              <a:latin typeface="Cambria Math" panose="02040503050406030204" pitchFamily="18" charset="0"/>
                            </a:rPr>
                            <m:t>0</m:t>
                          </m:r>
                        </m:sub>
                      </m:sSub>
                    </m:oMath>
                  </m:oMathPara>
                </a14:m>
                <a:endParaRPr lang="zh-CN" altLang="en-US" sz="3600" dirty="0" err="1">
                  <a:latin typeface="+mn-lt"/>
                </a:endParaRPr>
              </a:p>
            </p:txBody>
          </p:sp>
        </mc:Choice>
        <mc:Fallback xmlns="">
          <p:sp>
            <p:nvSpPr>
              <p:cNvPr id="4782" name="TextBox 4781">
                <a:extLst>
                  <a:ext uri="{FF2B5EF4-FFF2-40B4-BE49-F238E27FC236}">
                    <a16:creationId xmlns:a16="http://schemas.microsoft.com/office/drawing/2014/main" id="{331C2CC6-627B-99A1-7690-505766EF651B}"/>
                  </a:ext>
                </a:extLst>
              </p:cNvPr>
              <p:cNvSpPr txBox="1">
                <a:spLocks noRot="1" noChangeAspect="1" noMove="1" noResize="1" noEditPoints="1" noAdjustHandles="1" noChangeArrowheads="1" noChangeShapeType="1" noTextEdit="1"/>
              </p:cNvSpPr>
              <p:nvPr/>
            </p:nvSpPr>
            <p:spPr>
              <a:xfrm>
                <a:off x="20067137" y="14476127"/>
                <a:ext cx="568652" cy="64167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83" name="TextBox 4782">
                <a:extLst>
                  <a:ext uri="{FF2B5EF4-FFF2-40B4-BE49-F238E27FC236}">
                    <a16:creationId xmlns:a16="http://schemas.microsoft.com/office/drawing/2014/main" id="{0BE02E09-0E0C-A979-70C3-4C2A7399AEF8}"/>
                  </a:ext>
                </a:extLst>
              </p:cNvPr>
              <p:cNvSpPr txBox="1"/>
              <p:nvPr/>
            </p:nvSpPr>
            <p:spPr>
              <a:xfrm>
                <a:off x="15214616" y="14567157"/>
                <a:ext cx="649365" cy="64167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m:rPr>
                          <m:sty m:val="p"/>
                        </m:rPr>
                        <a:rPr lang="el-GR" altLang="zh-CN" sz="3600" i="1">
                          <a:latin typeface="Cambria Math" panose="02040503050406030204" pitchFamily="18" charset="0"/>
                          <a:ea typeface="Cambria Math" panose="02040503050406030204" pitchFamily="18" charset="0"/>
                        </a:rPr>
                        <m:t>Δ</m:t>
                      </m:r>
                      <m:r>
                        <a:rPr lang="en-US" altLang="zh-CN" sz="3600" i="1">
                          <a:latin typeface="Cambria Math" panose="02040503050406030204" pitchFamily="18" charset="0"/>
                          <a:ea typeface="Cambria Math" panose="02040503050406030204" pitchFamily="18" charset="0"/>
                        </a:rPr>
                        <m:t>𝑥</m:t>
                      </m:r>
                    </m:oMath>
                  </m:oMathPara>
                </a14:m>
                <a:endParaRPr lang="zh-CN" altLang="en-US" sz="3600" dirty="0" err="1">
                  <a:latin typeface="+mn-lt"/>
                </a:endParaRPr>
              </a:p>
            </p:txBody>
          </p:sp>
        </mc:Choice>
        <mc:Fallback xmlns="">
          <p:sp>
            <p:nvSpPr>
              <p:cNvPr id="4783" name="TextBox 4782">
                <a:extLst>
                  <a:ext uri="{FF2B5EF4-FFF2-40B4-BE49-F238E27FC236}">
                    <a16:creationId xmlns:a16="http://schemas.microsoft.com/office/drawing/2014/main" id="{0BE02E09-0E0C-A979-70C3-4C2A7399AEF8}"/>
                  </a:ext>
                </a:extLst>
              </p:cNvPr>
              <p:cNvSpPr txBox="1">
                <a:spLocks noRot="1" noChangeAspect="1" noMove="1" noResize="1" noEditPoints="1" noAdjustHandles="1" noChangeArrowheads="1" noChangeShapeType="1" noTextEdit="1"/>
              </p:cNvSpPr>
              <p:nvPr/>
            </p:nvSpPr>
            <p:spPr>
              <a:xfrm>
                <a:off x="15214616" y="14567157"/>
                <a:ext cx="649365" cy="641677"/>
              </a:xfrm>
              <a:prstGeom prst="rect">
                <a:avLst/>
              </a:prstGeom>
              <a:blipFill>
                <a:blip r:embed="rId21"/>
                <a:stretch>
                  <a:fillRect/>
                </a:stretch>
              </a:blipFill>
            </p:spPr>
            <p:txBody>
              <a:bodyPr/>
              <a:lstStyle/>
              <a:p>
                <a:r>
                  <a:rPr lang="zh-CN" altLang="en-US">
                    <a:noFill/>
                  </a:rPr>
                  <a:t> </a:t>
                </a:r>
              </a:p>
            </p:txBody>
          </p:sp>
        </mc:Fallback>
      </mc:AlternateContent>
      <p:cxnSp>
        <p:nvCxnSpPr>
          <p:cNvPr id="4784" name="Straight Arrow Connector 4783">
            <a:extLst>
              <a:ext uri="{FF2B5EF4-FFF2-40B4-BE49-F238E27FC236}">
                <a16:creationId xmlns:a16="http://schemas.microsoft.com/office/drawing/2014/main" id="{FED7999F-2A30-C8A9-A305-463D1FDF3136}"/>
              </a:ext>
            </a:extLst>
          </p:cNvPr>
          <p:cNvCxnSpPr>
            <a:cxnSpLocks/>
          </p:cNvCxnSpPr>
          <p:nvPr/>
        </p:nvCxnSpPr>
        <p:spPr>
          <a:xfrm>
            <a:off x="15149252" y="15257102"/>
            <a:ext cx="7579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85" name="Straight Arrow Connector 4784">
            <a:extLst>
              <a:ext uri="{FF2B5EF4-FFF2-40B4-BE49-F238E27FC236}">
                <a16:creationId xmlns:a16="http://schemas.microsoft.com/office/drawing/2014/main" id="{25FFE6E9-BBCF-A25F-4A80-577234EBA165}"/>
              </a:ext>
            </a:extLst>
          </p:cNvPr>
          <p:cNvCxnSpPr>
            <a:cxnSpLocks/>
          </p:cNvCxnSpPr>
          <p:nvPr/>
        </p:nvCxnSpPr>
        <p:spPr>
          <a:xfrm>
            <a:off x="24560217" y="15195874"/>
            <a:ext cx="106312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86" name="Connector: Elbow 4785">
            <a:extLst>
              <a:ext uri="{FF2B5EF4-FFF2-40B4-BE49-F238E27FC236}">
                <a16:creationId xmlns:a16="http://schemas.microsoft.com/office/drawing/2014/main" id="{240A3332-3E42-88EC-253F-3EA8F213BD87}"/>
              </a:ext>
            </a:extLst>
          </p:cNvPr>
          <p:cNvCxnSpPr>
            <a:cxnSpLocks/>
            <a:stCxn id="4945" idx="2"/>
            <a:endCxn id="4787" idx="0"/>
          </p:cNvCxnSpPr>
          <p:nvPr/>
        </p:nvCxnSpPr>
        <p:spPr>
          <a:xfrm rot="5400000">
            <a:off x="15199830" y="4159051"/>
            <a:ext cx="1736303" cy="18965754"/>
          </a:xfrm>
          <a:prstGeom prst="bentConnector3">
            <a:avLst>
              <a:gd name="adj1" fmla="val 19382"/>
            </a:avLst>
          </a:prstGeom>
          <a:ln w="38100">
            <a:solidFill>
              <a:srgbClr val="372D26"/>
            </a:solidFill>
            <a:tailEnd type="triangle"/>
          </a:ln>
        </p:spPr>
        <p:style>
          <a:lnRef idx="1">
            <a:schemeClr val="accent1"/>
          </a:lnRef>
          <a:fillRef idx="0">
            <a:schemeClr val="accent1"/>
          </a:fillRef>
          <a:effectRef idx="0">
            <a:schemeClr val="accent1"/>
          </a:effectRef>
          <a:fontRef idx="minor">
            <a:schemeClr val="tx1"/>
          </a:fontRef>
        </p:style>
      </p:cxnSp>
      <p:sp>
        <p:nvSpPr>
          <p:cNvPr id="4787" name="Rectangle 4786">
            <a:extLst>
              <a:ext uri="{FF2B5EF4-FFF2-40B4-BE49-F238E27FC236}">
                <a16:creationId xmlns:a16="http://schemas.microsoft.com/office/drawing/2014/main" id="{6864EBE6-1CCF-1D23-CA75-AC03D20B3CED}"/>
              </a:ext>
            </a:extLst>
          </p:cNvPr>
          <p:cNvSpPr/>
          <p:nvPr/>
        </p:nvSpPr>
        <p:spPr>
          <a:xfrm>
            <a:off x="6190046" y="14510081"/>
            <a:ext cx="790113" cy="7016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46" name="Rectangle: Rounded Corners 4845">
            <a:extLst>
              <a:ext uri="{FF2B5EF4-FFF2-40B4-BE49-F238E27FC236}">
                <a16:creationId xmlns:a16="http://schemas.microsoft.com/office/drawing/2014/main" id="{7AD33585-EE19-0E4D-6FD9-85F252D13067}"/>
              </a:ext>
            </a:extLst>
          </p:cNvPr>
          <p:cNvSpPr/>
          <p:nvPr/>
        </p:nvSpPr>
        <p:spPr>
          <a:xfrm>
            <a:off x="5654601" y="17570855"/>
            <a:ext cx="11907002" cy="3484146"/>
          </a:xfrm>
          <a:prstGeom prst="roundRect">
            <a:avLst>
              <a:gd name="adj" fmla="val 3151"/>
            </a:avLst>
          </a:prstGeom>
          <a:solidFill>
            <a:srgbClr val="F9FCF7"/>
          </a:solidFill>
          <a:ln w="76200">
            <a:solidFill>
              <a:srgbClr val="70AD47"/>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sz="3600" dirty="0">
              <a:ln w="0"/>
              <a:solidFill>
                <a:schemeClr val="accent1"/>
              </a:solidFill>
              <a:effectLst>
                <a:outerShdw blurRad="38100" dist="25400" dir="5400000" algn="ctr" rotWithShape="0">
                  <a:srgbClr val="6E747A">
                    <a:alpha val="43000"/>
                  </a:srgbClr>
                </a:outerShdw>
              </a:effectLst>
            </a:endParaRPr>
          </a:p>
        </p:txBody>
      </p:sp>
      <p:sp>
        <p:nvSpPr>
          <p:cNvPr id="4869" name="Freeform: Shape 4868">
            <a:extLst>
              <a:ext uri="{FF2B5EF4-FFF2-40B4-BE49-F238E27FC236}">
                <a16:creationId xmlns:a16="http://schemas.microsoft.com/office/drawing/2014/main" id="{B7E5E385-BD14-304C-3AA9-244F4DA0C201}"/>
              </a:ext>
            </a:extLst>
          </p:cNvPr>
          <p:cNvSpPr/>
          <p:nvPr/>
        </p:nvSpPr>
        <p:spPr>
          <a:xfrm>
            <a:off x="6146204" y="18734981"/>
            <a:ext cx="3857785" cy="1018139"/>
          </a:xfrm>
          <a:custGeom>
            <a:avLst/>
            <a:gdLst>
              <a:gd name="connsiteX0" fmla="*/ 0 w 1266825"/>
              <a:gd name="connsiteY0" fmla="*/ 255270 h 275809"/>
              <a:gd name="connsiteX1" fmla="*/ 26670 w 1266825"/>
              <a:gd name="connsiteY1" fmla="*/ 245745 h 275809"/>
              <a:gd name="connsiteX2" fmla="*/ 36195 w 1266825"/>
              <a:gd name="connsiteY2" fmla="*/ 241935 h 275809"/>
              <a:gd name="connsiteX3" fmla="*/ 72390 w 1266825"/>
              <a:gd name="connsiteY3" fmla="*/ 238125 h 275809"/>
              <a:gd name="connsiteX4" fmla="*/ 99060 w 1266825"/>
              <a:gd name="connsiteY4" fmla="*/ 228600 h 275809"/>
              <a:gd name="connsiteX5" fmla="*/ 104775 w 1266825"/>
              <a:gd name="connsiteY5" fmla="*/ 224790 h 275809"/>
              <a:gd name="connsiteX6" fmla="*/ 150495 w 1266825"/>
              <a:gd name="connsiteY6" fmla="*/ 219075 h 275809"/>
              <a:gd name="connsiteX7" fmla="*/ 165735 w 1266825"/>
              <a:gd name="connsiteY7" fmla="*/ 215265 h 275809"/>
              <a:gd name="connsiteX8" fmla="*/ 171450 w 1266825"/>
              <a:gd name="connsiteY8" fmla="*/ 213360 h 275809"/>
              <a:gd name="connsiteX9" fmla="*/ 205740 w 1266825"/>
              <a:gd name="connsiteY9" fmla="*/ 211455 h 275809"/>
              <a:gd name="connsiteX10" fmla="*/ 213360 w 1266825"/>
              <a:gd name="connsiteY10" fmla="*/ 209550 h 275809"/>
              <a:gd name="connsiteX11" fmla="*/ 219075 w 1266825"/>
              <a:gd name="connsiteY11" fmla="*/ 207645 h 275809"/>
              <a:gd name="connsiteX12" fmla="*/ 234315 w 1266825"/>
              <a:gd name="connsiteY12" fmla="*/ 203835 h 275809"/>
              <a:gd name="connsiteX13" fmla="*/ 243840 w 1266825"/>
              <a:gd name="connsiteY13" fmla="*/ 201930 h 275809"/>
              <a:gd name="connsiteX14" fmla="*/ 268605 w 1266825"/>
              <a:gd name="connsiteY14" fmla="*/ 200025 h 275809"/>
              <a:gd name="connsiteX15" fmla="*/ 287655 w 1266825"/>
              <a:gd name="connsiteY15" fmla="*/ 194310 h 275809"/>
              <a:gd name="connsiteX16" fmla="*/ 310515 w 1266825"/>
              <a:gd name="connsiteY16" fmla="*/ 192405 h 275809"/>
              <a:gd name="connsiteX17" fmla="*/ 318135 w 1266825"/>
              <a:gd name="connsiteY17" fmla="*/ 190500 h 275809"/>
              <a:gd name="connsiteX18" fmla="*/ 327660 w 1266825"/>
              <a:gd name="connsiteY18" fmla="*/ 184785 h 275809"/>
              <a:gd name="connsiteX19" fmla="*/ 394335 w 1266825"/>
              <a:gd name="connsiteY19" fmla="*/ 188595 h 275809"/>
              <a:gd name="connsiteX20" fmla="*/ 413385 w 1266825"/>
              <a:gd name="connsiteY20" fmla="*/ 194310 h 275809"/>
              <a:gd name="connsiteX21" fmla="*/ 419100 w 1266825"/>
              <a:gd name="connsiteY21" fmla="*/ 198120 h 275809"/>
              <a:gd name="connsiteX22" fmla="*/ 432435 w 1266825"/>
              <a:gd name="connsiteY22" fmla="*/ 201930 h 275809"/>
              <a:gd name="connsiteX23" fmla="*/ 445770 w 1266825"/>
              <a:gd name="connsiteY23" fmla="*/ 209550 h 275809"/>
              <a:gd name="connsiteX24" fmla="*/ 459105 w 1266825"/>
              <a:gd name="connsiteY24" fmla="*/ 213360 h 275809"/>
              <a:gd name="connsiteX25" fmla="*/ 466725 w 1266825"/>
              <a:gd name="connsiteY25" fmla="*/ 217170 h 275809"/>
              <a:gd name="connsiteX26" fmla="*/ 472440 w 1266825"/>
              <a:gd name="connsiteY26" fmla="*/ 220980 h 275809"/>
              <a:gd name="connsiteX27" fmla="*/ 491490 w 1266825"/>
              <a:gd name="connsiteY27" fmla="*/ 226695 h 275809"/>
              <a:gd name="connsiteX28" fmla="*/ 512445 w 1266825"/>
              <a:gd name="connsiteY28" fmla="*/ 236220 h 275809"/>
              <a:gd name="connsiteX29" fmla="*/ 525780 w 1266825"/>
              <a:gd name="connsiteY29" fmla="*/ 240030 h 275809"/>
              <a:gd name="connsiteX30" fmla="*/ 539115 w 1266825"/>
              <a:gd name="connsiteY30" fmla="*/ 245745 h 275809"/>
              <a:gd name="connsiteX31" fmla="*/ 546735 w 1266825"/>
              <a:gd name="connsiteY31" fmla="*/ 249555 h 275809"/>
              <a:gd name="connsiteX32" fmla="*/ 567690 w 1266825"/>
              <a:gd name="connsiteY32" fmla="*/ 253365 h 275809"/>
              <a:gd name="connsiteX33" fmla="*/ 586740 w 1266825"/>
              <a:gd name="connsiteY33" fmla="*/ 259080 h 275809"/>
              <a:gd name="connsiteX34" fmla="*/ 603885 w 1266825"/>
              <a:gd name="connsiteY34" fmla="*/ 262890 h 275809"/>
              <a:gd name="connsiteX35" fmla="*/ 621030 w 1266825"/>
              <a:gd name="connsiteY35" fmla="*/ 266700 h 275809"/>
              <a:gd name="connsiteX36" fmla="*/ 638175 w 1266825"/>
              <a:gd name="connsiteY36" fmla="*/ 270510 h 275809"/>
              <a:gd name="connsiteX37" fmla="*/ 657225 w 1266825"/>
              <a:gd name="connsiteY37" fmla="*/ 272415 h 275809"/>
              <a:gd name="connsiteX38" fmla="*/ 714375 w 1266825"/>
              <a:gd name="connsiteY38" fmla="*/ 270510 h 275809"/>
              <a:gd name="connsiteX39" fmla="*/ 760095 w 1266825"/>
              <a:gd name="connsiteY39" fmla="*/ 260985 h 275809"/>
              <a:gd name="connsiteX40" fmla="*/ 805815 w 1266825"/>
              <a:gd name="connsiteY40" fmla="*/ 224790 h 275809"/>
              <a:gd name="connsiteX41" fmla="*/ 813435 w 1266825"/>
              <a:gd name="connsiteY41" fmla="*/ 215265 h 275809"/>
              <a:gd name="connsiteX42" fmla="*/ 819150 w 1266825"/>
              <a:gd name="connsiteY42" fmla="*/ 209550 h 275809"/>
              <a:gd name="connsiteX43" fmla="*/ 834390 w 1266825"/>
              <a:gd name="connsiteY43" fmla="*/ 188595 h 275809"/>
              <a:gd name="connsiteX44" fmla="*/ 849630 w 1266825"/>
              <a:gd name="connsiteY44" fmla="*/ 169545 h 275809"/>
              <a:gd name="connsiteX45" fmla="*/ 855345 w 1266825"/>
              <a:gd name="connsiteY45" fmla="*/ 160020 h 275809"/>
              <a:gd name="connsiteX46" fmla="*/ 862965 w 1266825"/>
              <a:gd name="connsiteY46" fmla="*/ 148590 h 275809"/>
              <a:gd name="connsiteX47" fmla="*/ 866775 w 1266825"/>
              <a:gd name="connsiteY47" fmla="*/ 140970 h 275809"/>
              <a:gd name="connsiteX48" fmla="*/ 876300 w 1266825"/>
              <a:gd name="connsiteY48" fmla="*/ 133350 h 275809"/>
              <a:gd name="connsiteX49" fmla="*/ 885825 w 1266825"/>
              <a:gd name="connsiteY49" fmla="*/ 120015 h 275809"/>
              <a:gd name="connsiteX50" fmla="*/ 895350 w 1266825"/>
              <a:gd name="connsiteY50" fmla="*/ 110490 h 275809"/>
              <a:gd name="connsiteX51" fmla="*/ 899160 w 1266825"/>
              <a:gd name="connsiteY51" fmla="*/ 104775 h 275809"/>
              <a:gd name="connsiteX52" fmla="*/ 914400 w 1266825"/>
              <a:gd name="connsiteY52" fmla="*/ 87630 h 275809"/>
              <a:gd name="connsiteX53" fmla="*/ 916305 w 1266825"/>
              <a:gd name="connsiteY53" fmla="*/ 81915 h 275809"/>
              <a:gd name="connsiteX54" fmla="*/ 931545 w 1266825"/>
              <a:gd name="connsiteY54" fmla="*/ 68580 h 275809"/>
              <a:gd name="connsiteX55" fmla="*/ 948690 w 1266825"/>
              <a:gd name="connsiteY55" fmla="*/ 55245 h 275809"/>
              <a:gd name="connsiteX56" fmla="*/ 963930 w 1266825"/>
              <a:gd name="connsiteY56" fmla="*/ 47625 h 275809"/>
              <a:gd name="connsiteX57" fmla="*/ 975360 w 1266825"/>
              <a:gd name="connsiteY57" fmla="*/ 40005 h 275809"/>
              <a:gd name="connsiteX58" fmla="*/ 998220 w 1266825"/>
              <a:gd name="connsiteY58" fmla="*/ 36195 h 275809"/>
              <a:gd name="connsiteX59" fmla="*/ 1061085 w 1266825"/>
              <a:gd name="connsiteY59" fmla="*/ 28575 h 275809"/>
              <a:gd name="connsiteX60" fmla="*/ 1074420 w 1266825"/>
              <a:gd name="connsiteY60" fmla="*/ 26670 h 275809"/>
              <a:gd name="connsiteX61" fmla="*/ 1146810 w 1266825"/>
              <a:gd name="connsiteY61" fmla="*/ 22860 h 275809"/>
              <a:gd name="connsiteX62" fmla="*/ 1165860 w 1266825"/>
              <a:gd name="connsiteY62" fmla="*/ 20955 h 275809"/>
              <a:gd name="connsiteX63" fmla="*/ 1179195 w 1266825"/>
              <a:gd name="connsiteY63" fmla="*/ 17145 h 275809"/>
              <a:gd name="connsiteX64" fmla="*/ 1196340 w 1266825"/>
              <a:gd name="connsiteY64" fmla="*/ 15240 h 275809"/>
              <a:gd name="connsiteX65" fmla="*/ 1205865 w 1266825"/>
              <a:gd name="connsiteY65" fmla="*/ 11430 h 275809"/>
              <a:gd name="connsiteX66" fmla="*/ 1247775 w 1266825"/>
              <a:gd name="connsiteY66" fmla="*/ 5715 h 275809"/>
              <a:gd name="connsiteX67" fmla="*/ 1266825 w 1266825"/>
              <a:gd name="connsiteY67" fmla="*/ 0 h 27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66825" h="275809">
                <a:moveTo>
                  <a:pt x="0" y="255270"/>
                </a:moveTo>
                <a:cubicBezTo>
                  <a:pt x="21548" y="246651"/>
                  <a:pt x="-5046" y="257072"/>
                  <a:pt x="26670" y="245745"/>
                </a:cubicBezTo>
                <a:cubicBezTo>
                  <a:pt x="29890" y="244595"/>
                  <a:pt x="32822" y="242497"/>
                  <a:pt x="36195" y="241935"/>
                </a:cubicBezTo>
                <a:cubicBezTo>
                  <a:pt x="48162" y="239941"/>
                  <a:pt x="72390" y="238125"/>
                  <a:pt x="72390" y="238125"/>
                </a:cubicBezTo>
                <a:cubicBezTo>
                  <a:pt x="101636" y="223502"/>
                  <a:pt x="63544" y="241515"/>
                  <a:pt x="99060" y="228600"/>
                </a:cubicBezTo>
                <a:cubicBezTo>
                  <a:pt x="101212" y="227818"/>
                  <a:pt x="102587" y="225463"/>
                  <a:pt x="104775" y="224790"/>
                </a:cubicBezTo>
                <a:cubicBezTo>
                  <a:pt x="119898" y="220137"/>
                  <a:pt x="134799" y="220196"/>
                  <a:pt x="150495" y="219075"/>
                </a:cubicBezTo>
                <a:cubicBezTo>
                  <a:pt x="155575" y="217805"/>
                  <a:pt x="160683" y="216643"/>
                  <a:pt x="165735" y="215265"/>
                </a:cubicBezTo>
                <a:cubicBezTo>
                  <a:pt x="167672" y="214737"/>
                  <a:pt x="169451" y="213550"/>
                  <a:pt x="171450" y="213360"/>
                </a:cubicBezTo>
                <a:cubicBezTo>
                  <a:pt x="182846" y="212275"/>
                  <a:pt x="194310" y="212090"/>
                  <a:pt x="205740" y="211455"/>
                </a:cubicBezTo>
                <a:cubicBezTo>
                  <a:pt x="208280" y="210820"/>
                  <a:pt x="210843" y="210269"/>
                  <a:pt x="213360" y="209550"/>
                </a:cubicBezTo>
                <a:cubicBezTo>
                  <a:pt x="215291" y="208998"/>
                  <a:pt x="217138" y="208173"/>
                  <a:pt x="219075" y="207645"/>
                </a:cubicBezTo>
                <a:cubicBezTo>
                  <a:pt x="224127" y="206267"/>
                  <a:pt x="229213" y="205012"/>
                  <a:pt x="234315" y="203835"/>
                </a:cubicBezTo>
                <a:cubicBezTo>
                  <a:pt x="237470" y="203107"/>
                  <a:pt x="240622" y="202288"/>
                  <a:pt x="243840" y="201930"/>
                </a:cubicBezTo>
                <a:cubicBezTo>
                  <a:pt x="252069" y="201016"/>
                  <a:pt x="260350" y="200660"/>
                  <a:pt x="268605" y="200025"/>
                </a:cubicBezTo>
                <a:cubicBezTo>
                  <a:pt x="273874" y="198269"/>
                  <a:pt x="283511" y="194964"/>
                  <a:pt x="287655" y="194310"/>
                </a:cubicBezTo>
                <a:cubicBezTo>
                  <a:pt x="295208" y="193117"/>
                  <a:pt x="302895" y="193040"/>
                  <a:pt x="310515" y="192405"/>
                </a:cubicBezTo>
                <a:cubicBezTo>
                  <a:pt x="313055" y="191770"/>
                  <a:pt x="315742" y="191563"/>
                  <a:pt x="318135" y="190500"/>
                </a:cubicBezTo>
                <a:cubicBezTo>
                  <a:pt x="321519" y="188996"/>
                  <a:pt x="323967" y="185059"/>
                  <a:pt x="327660" y="184785"/>
                </a:cubicBezTo>
                <a:cubicBezTo>
                  <a:pt x="338118" y="184010"/>
                  <a:pt x="379144" y="187426"/>
                  <a:pt x="394335" y="188595"/>
                </a:cubicBezTo>
                <a:cubicBezTo>
                  <a:pt x="415873" y="199364"/>
                  <a:pt x="384923" y="184823"/>
                  <a:pt x="413385" y="194310"/>
                </a:cubicBezTo>
                <a:cubicBezTo>
                  <a:pt x="415557" y="195034"/>
                  <a:pt x="416974" y="197270"/>
                  <a:pt x="419100" y="198120"/>
                </a:cubicBezTo>
                <a:cubicBezTo>
                  <a:pt x="423392" y="199837"/>
                  <a:pt x="428186" y="200109"/>
                  <a:pt x="432435" y="201930"/>
                </a:cubicBezTo>
                <a:cubicBezTo>
                  <a:pt x="437141" y="203947"/>
                  <a:pt x="441064" y="207533"/>
                  <a:pt x="445770" y="209550"/>
                </a:cubicBezTo>
                <a:cubicBezTo>
                  <a:pt x="450019" y="211371"/>
                  <a:pt x="454760" y="211780"/>
                  <a:pt x="459105" y="213360"/>
                </a:cubicBezTo>
                <a:cubicBezTo>
                  <a:pt x="461774" y="214330"/>
                  <a:pt x="464259" y="215761"/>
                  <a:pt x="466725" y="217170"/>
                </a:cubicBezTo>
                <a:cubicBezTo>
                  <a:pt x="468713" y="218306"/>
                  <a:pt x="470314" y="220130"/>
                  <a:pt x="472440" y="220980"/>
                </a:cubicBezTo>
                <a:cubicBezTo>
                  <a:pt x="478595" y="223442"/>
                  <a:pt x="485432" y="224002"/>
                  <a:pt x="491490" y="226695"/>
                </a:cubicBezTo>
                <a:cubicBezTo>
                  <a:pt x="503148" y="231876"/>
                  <a:pt x="501237" y="232484"/>
                  <a:pt x="512445" y="236220"/>
                </a:cubicBezTo>
                <a:cubicBezTo>
                  <a:pt x="516831" y="237682"/>
                  <a:pt x="521426" y="238475"/>
                  <a:pt x="525780" y="240030"/>
                </a:cubicBezTo>
                <a:cubicBezTo>
                  <a:pt x="530334" y="241657"/>
                  <a:pt x="534712" y="243744"/>
                  <a:pt x="539115" y="245745"/>
                </a:cubicBezTo>
                <a:cubicBezTo>
                  <a:pt x="541700" y="246920"/>
                  <a:pt x="544041" y="248657"/>
                  <a:pt x="546735" y="249555"/>
                </a:cubicBezTo>
                <a:cubicBezTo>
                  <a:pt x="551006" y="250979"/>
                  <a:pt x="563852" y="252405"/>
                  <a:pt x="567690" y="253365"/>
                </a:cubicBezTo>
                <a:cubicBezTo>
                  <a:pt x="574122" y="254973"/>
                  <a:pt x="580329" y="257393"/>
                  <a:pt x="586740" y="259080"/>
                </a:cubicBezTo>
                <a:cubicBezTo>
                  <a:pt x="592402" y="260570"/>
                  <a:pt x="598181" y="261574"/>
                  <a:pt x="603885" y="262890"/>
                </a:cubicBezTo>
                <a:cubicBezTo>
                  <a:pt x="635675" y="270226"/>
                  <a:pt x="582931" y="258536"/>
                  <a:pt x="621030" y="266700"/>
                </a:cubicBezTo>
                <a:cubicBezTo>
                  <a:pt x="626754" y="267927"/>
                  <a:pt x="632392" y="269597"/>
                  <a:pt x="638175" y="270510"/>
                </a:cubicBezTo>
                <a:cubicBezTo>
                  <a:pt x="644479" y="271505"/>
                  <a:pt x="650875" y="271780"/>
                  <a:pt x="657225" y="272415"/>
                </a:cubicBezTo>
                <a:cubicBezTo>
                  <a:pt x="679911" y="278087"/>
                  <a:pt x="668547" y="276099"/>
                  <a:pt x="714375" y="270510"/>
                </a:cubicBezTo>
                <a:cubicBezTo>
                  <a:pt x="721980" y="269583"/>
                  <a:pt x="749566" y="263325"/>
                  <a:pt x="760095" y="260985"/>
                </a:cubicBezTo>
                <a:cubicBezTo>
                  <a:pt x="775335" y="248920"/>
                  <a:pt x="791057" y="237440"/>
                  <a:pt x="805815" y="224790"/>
                </a:cubicBezTo>
                <a:cubicBezTo>
                  <a:pt x="808902" y="222144"/>
                  <a:pt x="810758" y="218325"/>
                  <a:pt x="813435" y="215265"/>
                </a:cubicBezTo>
                <a:cubicBezTo>
                  <a:pt x="815209" y="213238"/>
                  <a:pt x="817486" y="211668"/>
                  <a:pt x="819150" y="209550"/>
                </a:cubicBezTo>
                <a:cubicBezTo>
                  <a:pt x="824486" y="202759"/>
                  <a:pt x="828283" y="194702"/>
                  <a:pt x="834390" y="188595"/>
                </a:cubicBezTo>
                <a:cubicBezTo>
                  <a:pt x="844305" y="178680"/>
                  <a:pt x="841219" y="182762"/>
                  <a:pt x="849630" y="169545"/>
                </a:cubicBezTo>
                <a:cubicBezTo>
                  <a:pt x="851618" y="166421"/>
                  <a:pt x="853357" y="163144"/>
                  <a:pt x="855345" y="160020"/>
                </a:cubicBezTo>
                <a:cubicBezTo>
                  <a:pt x="857803" y="156157"/>
                  <a:pt x="860609" y="152517"/>
                  <a:pt x="862965" y="148590"/>
                </a:cubicBezTo>
                <a:cubicBezTo>
                  <a:pt x="864426" y="146155"/>
                  <a:pt x="864905" y="143107"/>
                  <a:pt x="866775" y="140970"/>
                </a:cubicBezTo>
                <a:cubicBezTo>
                  <a:pt x="869452" y="137910"/>
                  <a:pt x="873425" y="136225"/>
                  <a:pt x="876300" y="133350"/>
                </a:cubicBezTo>
                <a:cubicBezTo>
                  <a:pt x="886163" y="123487"/>
                  <a:pt x="878253" y="128668"/>
                  <a:pt x="885825" y="120015"/>
                </a:cubicBezTo>
                <a:cubicBezTo>
                  <a:pt x="888782" y="116636"/>
                  <a:pt x="892393" y="113869"/>
                  <a:pt x="895350" y="110490"/>
                </a:cubicBezTo>
                <a:cubicBezTo>
                  <a:pt x="896858" y="108767"/>
                  <a:pt x="897754" y="106582"/>
                  <a:pt x="899160" y="104775"/>
                </a:cubicBezTo>
                <a:cubicBezTo>
                  <a:pt x="907035" y="94650"/>
                  <a:pt x="907011" y="95019"/>
                  <a:pt x="914400" y="87630"/>
                </a:cubicBezTo>
                <a:cubicBezTo>
                  <a:pt x="915035" y="85725"/>
                  <a:pt x="915138" y="83549"/>
                  <a:pt x="916305" y="81915"/>
                </a:cubicBezTo>
                <a:cubicBezTo>
                  <a:pt x="921244" y="75000"/>
                  <a:pt x="925405" y="73843"/>
                  <a:pt x="931545" y="68580"/>
                </a:cubicBezTo>
                <a:cubicBezTo>
                  <a:pt x="947213" y="55151"/>
                  <a:pt x="923606" y="71968"/>
                  <a:pt x="948690" y="55245"/>
                </a:cubicBezTo>
                <a:cubicBezTo>
                  <a:pt x="956515" y="43508"/>
                  <a:pt x="947083" y="54645"/>
                  <a:pt x="963930" y="47625"/>
                </a:cubicBezTo>
                <a:cubicBezTo>
                  <a:pt x="968157" y="45864"/>
                  <a:pt x="971264" y="42053"/>
                  <a:pt x="975360" y="40005"/>
                </a:cubicBezTo>
                <a:cubicBezTo>
                  <a:pt x="979556" y="37907"/>
                  <a:pt x="996790" y="36374"/>
                  <a:pt x="998220" y="36195"/>
                </a:cubicBezTo>
                <a:cubicBezTo>
                  <a:pt x="1031572" y="25078"/>
                  <a:pt x="1004948" y="32197"/>
                  <a:pt x="1061085" y="28575"/>
                </a:cubicBezTo>
                <a:cubicBezTo>
                  <a:pt x="1065566" y="28286"/>
                  <a:pt x="1069950" y="27096"/>
                  <a:pt x="1074420" y="26670"/>
                </a:cubicBezTo>
                <a:cubicBezTo>
                  <a:pt x="1097689" y="24454"/>
                  <a:pt x="1124044" y="23809"/>
                  <a:pt x="1146810" y="22860"/>
                </a:cubicBezTo>
                <a:cubicBezTo>
                  <a:pt x="1153160" y="22225"/>
                  <a:pt x="1159575" y="22064"/>
                  <a:pt x="1165860" y="20955"/>
                </a:cubicBezTo>
                <a:cubicBezTo>
                  <a:pt x="1170413" y="20152"/>
                  <a:pt x="1174651" y="17997"/>
                  <a:pt x="1179195" y="17145"/>
                </a:cubicBezTo>
                <a:cubicBezTo>
                  <a:pt x="1184847" y="16085"/>
                  <a:pt x="1190625" y="15875"/>
                  <a:pt x="1196340" y="15240"/>
                </a:cubicBezTo>
                <a:cubicBezTo>
                  <a:pt x="1199515" y="13970"/>
                  <a:pt x="1202527" y="12172"/>
                  <a:pt x="1205865" y="11430"/>
                </a:cubicBezTo>
                <a:cubicBezTo>
                  <a:pt x="1218715" y="8574"/>
                  <a:pt x="1234445" y="7283"/>
                  <a:pt x="1247775" y="5715"/>
                </a:cubicBezTo>
                <a:cubicBezTo>
                  <a:pt x="1264655" y="3729"/>
                  <a:pt x="1259445" y="7380"/>
                  <a:pt x="1266825" y="0"/>
                </a:cubicBezTo>
              </a:path>
            </a:pathLst>
          </a:custGeom>
          <a:ln w="762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3600" dirty="0"/>
          </a:p>
        </p:txBody>
      </p:sp>
      <p:sp>
        <p:nvSpPr>
          <p:cNvPr id="4870" name="Isosceles Triangle 4869">
            <a:extLst>
              <a:ext uri="{FF2B5EF4-FFF2-40B4-BE49-F238E27FC236}">
                <a16:creationId xmlns:a16="http://schemas.microsoft.com/office/drawing/2014/main" id="{746FBB20-9D95-6062-3C31-525EA55AD654}"/>
              </a:ext>
            </a:extLst>
          </p:cNvPr>
          <p:cNvSpPr/>
          <p:nvPr/>
        </p:nvSpPr>
        <p:spPr>
          <a:xfrm rot="5172347">
            <a:off x="9875909" y="18650156"/>
            <a:ext cx="254074" cy="236938"/>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59" name="Oval 4858">
            <a:extLst>
              <a:ext uri="{FF2B5EF4-FFF2-40B4-BE49-F238E27FC236}">
                <a16:creationId xmlns:a16="http://schemas.microsoft.com/office/drawing/2014/main" id="{6EF59891-6FF2-23A6-4E40-172B0BE73BF5}"/>
              </a:ext>
            </a:extLst>
          </p:cNvPr>
          <p:cNvSpPr/>
          <p:nvPr/>
        </p:nvSpPr>
        <p:spPr>
          <a:xfrm>
            <a:off x="7539624" y="19487715"/>
            <a:ext cx="151036" cy="151036"/>
          </a:xfrm>
          <a:prstGeom prst="ellipse">
            <a:avLst/>
          </a:prstGeom>
          <a:solidFill>
            <a:srgbClr val="986F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0" name="Oval 4859">
            <a:extLst>
              <a:ext uri="{FF2B5EF4-FFF2-40B4-BE49-F238E27FC236}">
                <a16:creationId xmlns:a16="http://schemas.microsoft.com/office/drawing/2014/main" id="{CD0507D2-93AF-1419-B99A-EFDD7CB85554}"/>
              </a:ext>
            </a:extLst>
          </p:cNvPr>
          <p:cNvSpPr/>
          <p:nvPr/>
        </p:nvSpPr>
        <p:spPr>
          <a:xfrm>
            <a:off x="7919807" y="19638750"/>
            <a:ext cx="151036" cy="151036"/>
          </a:xfrm>
          <a:prstGeom prst="ellipse">
            <a:avLst/>
          </a:prstGeom>
          <a:solidFill>
            <a:srgbClr val="A09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1" name="Oval 4860">
            <a:extLst>
              <a:ext uri="{FF2B5EF4-FFF2-40B4-BE49-F238E27FC236}">
                <a16:creationId xmlns:a16="http://schemas.microsoft.com/office/drawing/2014/main" id="{7CB868F0-0461-C153-26F0-613B0E477950}"/>
              </a:ext>
            </a:extLst>
          </p:cNvPr>
          <p:cNvSpPr/>
          <p:nvPr/>
        </p:nvSpPr>
        <p:spPr>
          <a:xfrm>
            <a:off x="8372604" y="19620416"/>
            <a:ext cx="151036" cy="151036"/>
          </a:xfrm>
          <a:prstGeom prst="ellipse">
            <a:avLst/>
          </a:prstGeom>
          <a:solidFill>
            <a:srgbClr val="A55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2" name="Oval 4861">
            <a:extLst>
              <a:ext uri="{FF2B5EF4-FFF2-40B4-BE49-F238E27FC236}">
                <a16:creationId xmlns:a16="http://schemas.microsoft.com/office/drawing/2014/main" id="{93843301-EAA5-917C-B9A3-221EA0EFFE3A}"/>
              </a:ext>
            </a:extLst>
          </p:cNvPr>
          <p:cNvSpPr/>
          <p:nvPr/>
        </p:nvSpPr>
        <p:spPr>
          <a:xfrm>
            <a:off x="8620770" y="19336679"/>
            <a:ext cx="151036" cy="151036"/>
          </a:xfrm>
          <a:prstGeom prst="ellipse">
            <a:avLst/>
          </a:prstGeom>
          <a:solidFill>
            <a:srgbClr val="00529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3" name="Oval 4862">
            <a:extLst>
              <a:ext uri="{FF2B5EF4-FFF2-40B4-BE49-F238E27FC236}">
                <a16:creationId xmlns:a16="http://schemas.microsoft.com/office/drawing/2014/main" id="{B6548DF0-28E6-2B49-377A-9B0BB69C01C0}"/>
              </a:ext>
            </a:extLst>
          </p:cNvPr>
          <p:cNvSpPr/>
          <p:nvPr/>
        </p:nvSpPr>
        <p:spPr>
          <a:xfrm>
            <a:off x="8861379" y="18939217"/>
            <a:ext cx="151036" cy="151036"/>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4" name="Oval 4863">
            <a:extLst>
              <a:ext uri="{FF2B5EF4-FFF2-40B4-BE49-F238E27FC236}">
                <a16:creationId xmlns:a16="http://schemas.microsoft.com/office/drawing/2014/main" id="{65C0EABC-2FF4-5FD4-6F05-243F37CC4AD8}"/>
              </a:ext>
            </a:extLst>
          </p:cNvPr>
          <p:cNvSpPr/>
          <p:nvPr/>
        </p:nvSpPr>
        <p:spPr>
          <a:xfrm>
            <a:off x="9243588" y="18768625"/>
            <a:ext cx="151036" cy="151036"/>
          </a:xfrm>
          <a:prstGeom prst="ellipse">
            <a:avLst/>
          </a:prstGeom>
          <a:solidFill>
            <a:srgbClr val="8C76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5" name="Oval 4864">
            <a:extLst>
              <a:ext uri="{FF2B5EF4-FFF2-40B4-BE49-F238E27FC236}">
                <a16:creationId xmlns:a16="http://schemas.microsoft.com/office/drawing/2014/main" id="{0AF7EE6B-E8D3-CCF9-65C3-27F22F898B6C}"/>
              </a:ext>
            </a:extLst>
          </p:cNvPr>
          <p:cNvSpPr/>
          <p:nvPr/>
        </p:nvSpPr>
        <p:spPr>
          <a:xfrm>
            <a:off x="8818912" y="19028354"/>
            <a:ext cx="151036" cy="15103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6" name="Oval 4865">
            <a:extLst>
              <a:ext uri="{FF2B5EF4-FFF2-40B4-BE49-F238E27FC236}">
                <a16:creationId xmlns:a16="http://schemas.microsoft.com/office/drawing/2014/main" id="{CBF1DC79-8701-9B94-72E9-34103D4864A0}"/>
              </a:ext>
            </a:extLst>
          </p:cNvPr>
          <p:cNvSpPr/>
          <p:nvPr/>
        </p:nvSpPr>
        <p:spPr>
          <a:xfrm>
            <a:off x="8921263" y="18877315"/>
            <a:ext cx="151036" cy="151036"/>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7" name="Oval 4866">
            <a:extLst>
              <a:ext uri="{FF2B5EF4-FFF2-40B4-BE49-F238E27FC236}">
                <a16:creationId xmlns:a16="http://schemas.microsoft.com/office/drawing/2014/main" id="{EE42FEE4-4F7B-D412-836F-8AD69064908C}"/>
              </a:ext>
            </a:extLst>
          </p:cNvPr>
          <p:cNvSpPr/>
          <p:nvPr/>
        </p:nvSpPr>
        <p:spPr>
          <a:xfrm>
            <a:off x="8698943" y="19242828"/>
            <a:ext cx="151036" cy="15103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8" name="Oval 4867">
            <a:extLst>
              <a:ext uri="{FF2B5EF4-FFF2-40B4-BE49-F238E27FC236}">
                <a16:creationId xmlns:a16="http://schemas.microsoft.com/office/drawing/2014/main" id="{153B5C3C-88D9-7914-C5ED-9404BCC1B156}"/>
              </a:ext>
            </a:extLst>
          </p:cNvPr>
          <p:cNvSpPr/>
          <p:nvPr/>
        </p:nvSpPr>
        <p:spPr>
          <a:xfrm>
            <a:off x="8585928" y="19412195"/>
            <a:ext cx="151036" cy="15103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cxnSp>
        <p:nvCxnSpPr>
          <p:cNvPr id="4848" name="Straight Arrow Connector 4847">
            <a:extLst>
              <a:ext uri="{FF2B5EF4-FFF2-40B4-BE49-F238E27FC236}">
                <a16:creationId xmlns:a16="http://schemas.microsoft.com/office/drawing/2014/main" id="{5F03AE71-E289-758E-F653-918CBCE065FA}"/>
              </a:ext>
            </a:extLst>
          </p:cNvPr>
          <p:cNvCxnSpPr>
            <a:cxnSpLocks/>
          </p:cNvCxnSpPr>
          <p:nvPr/>
        </p:nvCxnSpPr>
        <p:spPr>
          <a:xfrm>
            <a:off x="10276391" y="19179390"/>
            <a:ext cx="242588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49" name="TextBox 4848">
            <a:extLst>
              <a:ext uri="{FF2B5EF4-FFF2-40B4-BE49-F238E27FC236}">
                <a16:creationId xmlns:a16="http://schemas.microsoft.com/office/drawing/2014/main" id="{0FCDA246-C534-2507-6543-0712A18C927D}"/>
              </a:ext>
            </a:extLst>
          </p:cNvPr>
          <p:cNvSpPr txBox="1"/>
          <p:nvPr/>
        </p:nvSpPr>
        <p:spPr>
          <a:xfrm>
            <a:off x="10533643" y="18640334"/>
            <a:ext cx="1941193" cy="1246811"/>
          </a:xfrm>
          <a:prstGeom prst="rect">
            <a:avLst/>
          </a:prstGeom>
          <a:noFill/>
        </p:spPr>
        <p:txBody>
          <a:bodyPr wrap="none" lIns="0" tIns="0" rIns="0" bIns="0" rtlCol="0">
            <a:spAutoFit/>
          </a:bodyPr>
          <a:lstStyle/>
          <a:p>
            <a:pPr algn="ctr">
              <a:lnSpc>
                <a:spcPct val="114000"/>
              </a:lnSpc>
            </a:pPr>
            <a:r>
              <a:rPr lang="en-US" altLang="zh-CN" sz="3600" dirty="0">
                <a:latin typeface="+mn-lt"/>
              </a:rPr>
              <a:t>Volume </a:t>
            </a:r>
          </a:p>
          <a:p>
            <a:pPr algn="ctr">
              <a:lnSpc>
                <a:spcPct val="114000"/>
              </a:lnSpc>
            </a:pPr>
            <a:r>
              <a:rPr lang="en-US" altLang="zh-CN" sz="3600" dirty="0">
                <a:latin typeface="+mn-lt"/>
              </a:rPr>
              <a:t>Rendering</a:t>
            </a:r>
            <a:endParaRPr lang="zh-CN" altLang="en-US" sz="3600" dirty="0" err="1">
              <a:latin typeface="+mn-lt"/>
            </a:endParaRPr>
          </a:p>
        </p:txBody>
      </p:sp>
      <p:cxnSp>
        <p:nvCxnSpPr>
          <p:cNvPr id="4850" name="Connector: Elbow 4849">
            <a:extLst>
              <a:ext uri="{FF2B5EF4-FFF2-40B4-BE49-F238E27FC236}">
                <a16:creationId xmlns:a16="http://schemas.microsoft.com/office/drawing/2014/main" id="{42DD7209-6F9B-0EF6-90D4-A075A1C0CA20}"/>
              </a:ext>
            </a:extLst>
          </p:cNvPr>
          <p:cNvCxnSpPr>
            <a:cxnSpLocks/>
            <a:endCxn id="4766" idx="0"/>
          </p:cNvCxnSpPr>
          <p:nvPr/>
        </p:nvCxnSpPr>
        <p:spPr>
          <a:xfrm rot="5400000">
            <a:off x="16172464" y="8213986"/>
            <a:ext cx="2966395" cy="18424069"/>
          </a:xfrm>
          <a:prstGeom prst="bentConnector3">
            <a:avLst>
              <a:gd name="adj1" fmla="val 50000"/>
            </a:avLst>
          </a:prstGeom>
          <a:ln w="38100">
            <a:solidFill>
              <a:srgbClr val="372D26"/>
            </a:solidFill>
            <a:tailEnd type="triangle"/>
          </a:ln>
        </p:spPr>
        <p:style>
          <a:lnRef idx="1">
            <a:schemeClr val="accent1"/>
          </a:lnRef>
          <a:fillRef idx="0">
            <a:schemeClr val="accent1"/>
          </a:fillRef>
          <a:effectRef idx="0">
            <a:schemeClr val="accent1"/>
          </a:effectRef>
          <a:fontRef idx="minor">
            <a:schemeClr val="tx1"/>
          </a:fontRef>
        </p:style>
      </p:cxnSp>
      <p:sp>
        <p:nvSpPr>
          <p:cNvPr id="4851" name="Rectangle 4850">
            <a:extLst>
              <a:ext uri="{FF2B5EF4-FFF2-40B4-BE49-F238E27FC236}">
                <a16:creationId xmlns:a16="http://schemas.microsoft.com/office/drawing/2014/main" id="{C04F2DF2-D40A-82D7-02E4-25205A1EA09A}"/>
              </a:ext>
            </a:extLst>
          </p:cNvPr>
          <p:cNvSpPr/>
          <p:nvPr/>
        </p:nvSpPr>
        <p:spPr>
          <a:xfrm>
            <a:off x="6006130" y="18821852"/>
            <a:ext cx="1020665" cy="1054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52" name="Rectangle: Rounded Corners 4851">
            <a:extLst>
              <a:ext uri="{FF2B5EF4-FFF2-40B4-BE49-F238E27FC236}">
                <a16:creationId xmlns:a16="http://schemas.microsoft.com/office/drawing/2014/main" id="{D391C660-7E1C-C790-A871-D01A41D8558B}"/>
              </a:ext>
            </a:extLst>
          </p:cNvPr>
          <p:cNvSpPr/>
          <p:nvPr/>
        </p:nvSpPr>
        <p:spPr>
          <a:xfrm>
            <a:off x="17790748" y="17555771"/>
            <a:ext cx="10456843" cy="3484146"/>
          </a:xfrm>
          <a:prstGeom prst="roundRect">
            <a:avLst>
              <a:gd name="adj" fmla="val 3151"/>
            </a:avLst>
          </a:prstGeom>
          <a:solidFill>
            <a:schemeClr val="bg1"/>
          </a:solidFill>
          <a:ln w="762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sz="3600" dirty="0">
              <a:ln w="0"/>
              <a:solidFill>
                <a:schemeClr val="accent1"/>
              </a:solidFill>
              <a:effectLst>
                <a:outerShdw blurRad="38100" dist="25400" dir="5400000" algn="ctr" rotWithShape="0">
                  <a:srgbClr val="6E747A">
                    <a:alpha val="43000"/>
                  </a:srgbClr>
                </a:outerShdw>
              </a:effectLst>
            </a:endParaRPr>
          </a:p>
        </p:txBody>
      </p:sp>
      <p:pic>
        <p:nvPicPr>
          <p:cNvPr id="4853" name="Graphic 4852">
            <a:extLst>
              <a:ext uri="{FF2B5EF4-FFF2-40B4-BE49-F238E27FC236}">
                <a16:creationId xmlns:a16="http://schemas.microsoft.com/office/drawing/2014/main" id="{1676FC92-A96F-00DF-3FDD-B26A67ADCE8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8032945" y="18716719"/>
            <a:ext cx="4774692" cy="587648"/>
          </a:xfrm>
          <a:prstGeom prst="rect">
            <a:avLst/>
          </a:prstGeom>
        </p:spPr>
      </p:pic>
      <p:pic>
        <p:nvPicPr>
          <p:cNvPr id="4854" name="Graphic 4853">
            <a:extLst>
              <a:ext uri="{FF2B5EF4-FFF2-40B4-BE49-F238E27FC236}">
                <a16:creationId xmlns:a16="http://schemas.microsoft.com/office/drawing/2014/main" id="{7AB60685-D5EB-93E3-69B1-6873E09E6D8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2980063" y="18678817"/>
            <a:ext cx="5069529" cy="651119"/>
          </a:xfrm>
          <a:prstGeom prst="rect">
            <a:avLst/>
          </a:prstGeom>
        </p:spPr>
      </p:pic>
      <p:pic>
        <p:nvPicPr>
          <p:cNvPr id="4855" name="Graphic 4854">
            <a:extLst>
              <a:ext uri="{FF2B5EF4-FFF2-40B4-BE49-F238E27FC236}">
                <a16:creationId xmlns:a16="http://schemas.microsoft.com/office/drawing/2014/main" id="{31EC4F4E-C0FE-ED27-656E-58AE9FE5349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9430709" y="19752793"/>
            <a:ext cx="6747920" cy="804388"/>
          </a:xfrm>
          <a:prstGeom prst="rect">
            <a:avLst/>
          </a:prstGeom>
        </p:spPr>
      </p:pic>
      <p:sp>
        <p:nvSpPr>
          <p:cNvPr id="4856" name="TextBox 4855">
            <a:extLst>
              <a:ext uri="{FF2B5EF4-FFF2-40B4-BE49-F238E27FC236}">
                <a16:creationId xmlns:a16="http://schemas.microsoft.com/office/drawing/2014/main" id="{FE547432-C9B8-B67F-5EF7-CF4DE4B142C1}"/>
              </a:ext>
            </a:extLst>
          </p:cNvPr>
          <p:cNvSpPr txBox="1"/>
          <p:nvPr/>
        </p:nvSpPr>
        <p:spPr>
          <a:xfrm>
            <a:off x="5872742" y="17563716"/>
            <a:ext cx="2246201" cy="656662"/>
          </a:xfrm>
          <a:prstGeom prst="rect">
            <a:avLst/>
          </a:prstGeom>
          <a:noFill/>
        </p:spPr>
        <p:txBody>
          <a:bodyPr wrap="none" rtlCol="0">
            <a:spAutoFit/>
          </a:bodyPr>
          <a:lstStyle/>
          <a:p>
            <a:pPr algn="ctr"/>
            <a:r>
              <a:rPr lang="en-US" altLang="zh-CN" sz="3600" b="1" dirty="0">
                <a:ln w="0"/>
                <a:solidFill>
                  <a:srgbClr val="70AD47"/>
                </a:solidFill>
                <a:effectLst>
                  <a:outerShdw blurRad="38100" dist="25400" dir="5400000" algn="ctr" rotWithShape="0">
                    <a:srgbClr val="6E747A">
                      <a:alpha val="43000"/>
                    </a:srgbClr>
                  </a:outerShdw>
                </a:effectLst>
              </a:rPr>
              <a:t>Renderer</a:t>
            </a:r>
            <a:endParaRPr lang="zh-CN" altLang="en-US" sz="3600" b="1" dirty="0">
              <a:ln w="0"/>
              <a:solidFill>
                <a:srgbClr val="70AD47"/>
              </a:solidFill>
              <a:effectLst>
                <a:outerShdw blurRad="38100" dist="25400" dir="5400000" algn="ctr" rotWithShape="0">
                  <a:srgbClr val="6E747A">
                    <a:alpha val="43000"/>
                  </a:srgbClr>
                </a:outerShdw>
              </a:effectLst>
            </a:endParaRPr>
          </a:p>
        </p:txBody>
      </p:sp>
      <p:sp>
        <p:nvSpPr>
          <p:cNvPr id="4857" name="TextBox 4856">
            <a:extLst>
              <a:ext uri="{FF2B5EF4-FFF2-40B4-BE49-F238E27FC236}">
                <a16:creationId xmlns:a16="http://schemas.microsoft.com/office/drawing/2014/main" id="{2DEAEEB7-810C-D140-6600-ADB394CD8768}"/>
              </a:ext>
            </a:extLst>
          </p:cNvPr>
          <p:cNvSpPr txBox="1"/>
          <p:nvPr/>
        </p:nvSpPr>
        <p:spPr>
          <a:xfrm>
            <a:off x="24541770" y="17659728"/>
            <a:ext cx="3601220" cy="719202"/>
          </a:xfrm>
          <a:prstGeom prst="rect">
            <a:avLst/>
          </a:prstGeom>
          <a:noFill/>
        </p:spPr>
        <p:txBody>
          <a:bodyPr wrap="none" rtlCol="0">
            <a:spAutoFit/>
          </a:bodyPr>
          <a:lstStyle/>
          <a:p>
            <a:pPr algn="ctr"/>
            <a:r>
              <a:rPr lang="en-US" altLang="zh-CN" sz="4000" b="1" dirty="0">
                <a:ln w="0"/>
                <a:effectLst>
                  <a:outerShdw blurRad="38100" dist="25400" dir="5400000" algn="ctr" rotWithShape="0">
                    <a:srgbClr val="6E747A">
                      <a:alpha val="43000"/>
                    </a:srgbClr>
                  </a:outerShdw>
                </a:effectLst>
              </a:rPr>
              <a:t>Loss function</a:t>
            </a:r>
            <a:endParaRPr lang="zh-CN" altLang="en-US" sz="4000" b="1" dirty="0">
              <a:ln w="0"/>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4789" name="TextBox 4788">
                <a:extLst>
                  <a:ext uri="{FF2B5EF4-FFF2-40B4-BE49-F238E27FC236}">
                    <a16:creationId xmlns:a16="http://schemas.microsoft.com/office/drawing/2014/main" id="{8D3A1691-F679-A755-C4B2-1AF5940584E9}"/>
                  </a:ext>
                </a:extLst>
              </p:cNvPr>
              <p:cNvSpPr txBox="1"/>
              <p:nvPr/>
            </p:nvSpPr>
            <p:spPr>
              <a:xfrm>
                <a:off x="9042497" y="10795869"/>
                <a:ext cx="543895" cy="64167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b="1" i="1" dirty="0">
                              <a:solidFill>
                                <a:schemeClr val="bg1"/>
                              </a:solidFill>
                              <a:latin typeface="Cambria Math" panose="02040503050406030204" pitchFamily="18" charset="0"/>
                            </a:rPr>
                          </m:ctrlPr>
                        </m:sSubPr>
                        <m:e>
                          <m:r>
                            <a:rPr lang="en-US" altLang="zh-CN" sz="3600" b="1" i="1" dirty="0">
                              <a:solidFill>
                                <a:schemeClr val="bg1"/>
                              </a:solidFill>
                              <a:latin typeface="Cambria Math" panose="02040503050406030204" pitchFamily="18" charset="0"/>
                            </a:rPr>
                            <m:t>𝒕</m:t>
                          </m:r>
                        </m:e>
                        <m:sub>
                          <m:r>
                            <a:rPr lang="en-US" altLang="zh-CN" sz="3600" b="1" i="1" dirty="0">
                              <a:solidFill>
                                <a:schemeClr val="bg1"/>
                              </a:solidFill>
                              <a:latin typeface="Cambria Math" panose="02040503050406030204" pitchFamily="18" charset="0"/>
                            </a:rPr>
                            <m:t>𝒏</m:t>
                          </m:r>
                        </m:sub>
                      </m:sSub>
                    </m:oMath>
                  </m:oMathPara>
                </a14:m>
                <a:endParaRPr lang="zh-CN" altLang="en-US" sz="3600" b="1" dirty="0" err="1">
                  <a:solidFill>
                    <a:schemeClr val="bg1"/>
                  </a:solidFill>
                  <a:latin typeface="+mn-lt"/>
                </a:endParaRPr>
              </a:p>
            </p:txBody>
          </p:sp>
        </mc:Choice>
        <mc:Fallback xmlns="">
          <p:sp>
            <p:nvSpPr>
              <p:cNvPr id="4789" name="TextBox 4788">
                <a:extLst>
                  <a:ext uri="{FF2B5EF4-FFF2-40B4-BE49-F238E27FC236}">
                    <a16:creationId xmlns:a16="http://schemas.microsoft.com/office/drawing/2014/main" id="{8D3A1691-F679-A755-C4B2-1AF5940584E9}"/>
                  </a:ext>
                </a:extLst>
              </p:cNvPr>
              <p:cNvSpPr txBox="1">
                <a:spLocks noRot="1" noChangeAspect="1" noMove="1" noResize="1" noEditPoints="1" noAdjustHandles="1" noChangeArrowheads="1" noChangeShapeType="1" noTextEdit="1"/>
              </p:cNvSpPr>
              <p:nvPr/>
            </p:nvSpPr>
            <p:spPr>
              <a:xfrm>
                <a:off x="9042497" y="10795869"/>
                <a:ext cx="543895" cy="641677"/>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90" name="TextBox 4789">
                <a:extLst>
                  <a:ext uri="{FF2B5EF4-FFF2-40B4-BE49-F238E27FC236}">
                    <a16:creationId xmlns:a16="http://schemas.microsoft.com/office/drawing/2014/main" id="{759A45E0-9062-6FE6-D6AB-4BF3A39BBE87}"/>
                  </a:ext>
                </a:extLst>
              </p:cNvPr>
              <p:cNvSpPr txBox="1"/>
              <p:nvPr/>
            </p:nvSpPr>
            <p:spPr>
              <a:xfrm>
                <a:off x="10646050" y="9634184"/>
                <a:ext cx="490153" cy="693015"/>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xmlns="">
          <p:sp>
            <p:nvSpPr>
              <p:cNvPr id="4790" name="TextBox 4789">
                <a:extLst>
                  <a:ext uri="{FF2B5EF4-FFF2-40B4-BE49-F238E27FC236}">
                    <a16:creationId xmlns:a16="http://schemas.microsoft.com/office/drawing/2014/main" id="{759A45E0-9062-6FE6-D6AB-4BF3A39BBE87}"/>
                  </a:ext>
                </a:extLst>
              </p:cNvPr>
              <p:cNvSpPr txBox="1">
                <a:spLocks noRot="1" noChangeAspect="1" noMove="1" noResize="1" noEditPoints="1" noAdjustHandles="1" noChangeArrowheads="1" noChangeShapeType="1" noTextEdit="1"/>
              </p:cNvSpPr>
              <p:nvPr/>
            </p:nvSpPr>
            <p:spPr>
              <a:xfrm>
                <a:off x="10646050" y="9634184"/>
                <a:ext cx="490153" cy="693015"/>
              </a:xfrm>
              <a:prstGeom prst="rect">
                <a:avLst/>
              </a:prstGeom>
              <a:blipFill>
                <a:blip r:embed="rId29"/>
                <a:stretch>
                  <a:fillRect/>
                </a:stretch>
              </a:blipFill>
            </p:spPr>
            <p:txBody>
              <a:bodyPr/>
              <a:lstStyle/>
              <a:p>
                <a:r>
                  <a:rPr lang="zh-CN" altLang="en-US">
                    <a:noFill/>
                  </a:rPr>
                  <a:t> </a:t>
                </a:r>
              </a:p>
            </p:txBody>
          </p:sp>
        </mc:Fallback>
      </mc:AlternateContent>
      <p:pic>
        <p:nvPicPr>
          <p:cNvPr id="4839" name="Picture 4838" descr="A picture containing indoor, floor, furniture&#10;&#10;Description automatically generated">
            <a:extLst>
              <a:ext uri="{FF2B5EF4-FFF2-40B4-BE49-F238E27FC236}">
                <a16:creationId xmlns:a16="http://schemas.microsoft.com/office/drawing/2014/main" id="{289AD315-5DF8-8DB5-7091-931751510D56}"/>
              </a:ext>
            </a:extLst>
          </p:cNvPr>
          <p:cNvPicPr>
            <a:picLocks noChangeAspect="1"/>
          </p:cNvPicPr>
          <p:nvPr/>
        </p:nvPicPr>
        <p:blipFill>
          <a:blip r:embed="rId6"/>
          <a:stretch>
            <a:fillRect/>
          </a:stretch>
        </p:blipFill>
        <p:spPr>
          <a:xfrm>
            <a:off x="6889080" y="14240411"/>
            <a:ext cx="2096841" cy="2119897"/>
          </a:xfrm>
          <a:prstGeom prst="rect">
            <a:avLst/>
          </a:prstGeom>
          <a:ln>
            <a:noFill/>
          </a:ln>
          <a:effectLst>
            <a:outerShdw blurRad="292100" dist="139700" dir="2700000" algn="tl" rotWithShape="0">
              <a:srgbClr val="333333">
                <a:alpha val="65000"/>
              </a:srgbClr>
            </a:outerShdw>
          </a:effectLst>
          <a:scene3d>
            <a:camera prst="isometricLeftDown"/>
            <a:lightRig rig="threePt" dir="t"/>
          </a:scene3d>
        </p:spPr>
      </p:pic>
      <p:cxnSp>
        <p:nvCxnSpPr>
          <p:cNvPr id="4840" name="Straight Connector 4839">
            <a:extLst>
              <a:ext uri="{FF2B5EF4-FFF2-40B4-BE49-F238E27FC236}">
                <a16:creationId xmlns:a16="http://schemas.microsoft.com/office/drawing/2014/main" id="{BA4D279D-8B99-B504-48EA-0A01B1D34A72}"/>
              </a:ext>
            </a:extLst>
          </p:cNvPr>
          <p:cNvCxnSpPr>
            <a:cxnSpLocks/>
          </p:cNvCxnSpPr>
          <p:nvPr/>
        </p:nvCxnSpPr>
        <p:spPr>
          <a:xfrm flipH="1">
            <a:off x="6626337" y="14034160"/>
            <a:ext cx="593538" cy="1662634"/>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41" name="Straight Connector 4840">
            <a:extLst>
              <a:ext uri="{FF2B5EF4-FFF2-40B4-BE49-F238E27FC236}">
                <a16:creationId xmlns:a16="http://schemas.microsoft.com/office/drawing/2014/main" id="{AE4792AD-D89D-FB82-F3C1-437DB5D4DC62}"/>
              </a:ext>
            </a:extLst>
          </p:cNvPr>
          <p:cNvCxnSpPr>
            <a:cxnSpLocks/>
          </p:cNvCxnSpPr>
          <p:nvPr/>
        </p:nvCxnSpPr>
        <p:spPr>
          <a:xfrm flipH="1">
            <a:off x="6619793" y="14893480"/>
            <a:ext cx="2053650" cy="816932"/>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42" name="Straight Connector 4841">
            <a:extLst>
              <a:ext uri="{FF2B5EF4-FFF2-40B4-BE49-F238E27FC236}">
                <a16:creationId xmlns:a16="http://schemas.microsoft.com/office/drawing/2014/main" id="{AE9C12EA-90AB-3D78-53CF-FFE2415826FE}"/>
              </a:ext>
            </a:extLst>
          </p:cNvPr>
          <p:cNvCxnSpPr>
            <a:cxnSpLocks/>
          </p:cNvCxnSpPr>
          <p:nvPr/>
        </p:nvCxnSpPr>
        <p:spPr>
          <a:xfrm flipH="1" flipV="1">
            <a:off x="6641861" y="15710414"/>
            <a:ext cx="2013016" cy="873076"/>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43" name="Straight Connector 4842">
            <a:extLst>
              <a:ext uri="{FF2B5EF4-FFF2-40B4-BE49-F238E27FC236}">
                <a16:creationId xmlns:a16="http://schemas.microsoft.com/office/drawing/2014/main" id="{24799F3D-F245-7F60-9A8E-954C6539A569}"/>
              </a:ext>
            </a:extLst>
          </p:cNvPr>
          <p:cNvCxnSpPr>
            <a:cxnSpLocks/>
          </p:cNvCxnSpPr>
          <p:nvPr/>
        </p:nvCxnSpPr>
        <p:spPr>
          <a:xfrm flipH="1" flipV="1">
            <a:off x="6660912" y="15710586"/>
            <a:ext cx="532904" cy="33505"/>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44" name="Straight Arrow Connector 4843">
            <a:extLst>
              <a:ext uri="{FF2B5EF4-FFF2-40B4-BE49-F238E27FC236}">
                <a16:creationId xmlns:a16="http://schemas.microsoft.com/office/drawing/2014/main" id="{6DAB2E9A-EB87-0B1F-EC9E-F01EC36F4F54}"/>
              </a:ext>
            </a:extLst>
          </p:cNvPr>
          <p:cNvCxnSpPr>
            <a:cxnSpLocks/>
          </p:cNvCxnSpPr>
          <p:nvPr/>
        </p:nvCxnSpPr>
        <p:spPr>
          <a:xfrm flipV="1">
            <a:off x="6663671" y="14960476"/>
            <a:ext cx="3599440" cy="72578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45" name="Oval 4844">
            <a:extLst>
              <a:ext uri="{FF2B5EF4-FFF2-40B4-BE49-F238E27FC236}">
                <a16:creationId xmlns:a16="http://schemas.microsoft.com/office/drawing/2014/main" id="{C215172C-9E50-7FAF-1E5B-5BCDD41A7010}"/>
              </a:ext>
            </a:extLst>
          </p:cNvPr>
          <p:cNvSpPr/>
          <p:nvPr/>
        </p:nvSpPr>
        <p:spPr>
          <a:xfrm>
            <a:off x="7813460" y="15398072"/>
            <a:ext cx="151036" cy="151036"/>
          </a:xfrm>
          <a:prstGeom prst="ellipse">
            <a:avLst/>
          </a:prstGeom>
          <a:solidFill>
            <a:srgbClr val="FFF2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mc:AlternateContent xmlns:mc="http://schemas.openxmlformats.org/markup-compatibility/2006" xmlns:a14="http://schemas.microsoft.com/office/drawing/2010/main">
        <mc:Choice Requires="a14">
          <p:sp>
            <p:nvSpPr>
              <p:cNvPr id="4827" name="TextBox 4826">
                <a:extLst>
                  <a:ext uri="{FF2B5EF4-FFF2-40B4-BE49-F238E27FC236}">
                    <a16:creationId xmlns:a16="http://schemas.microsoft.com/office/drawing/2014/main" id="{43F68940-E940-E35A-BFA6-B0FE8DABEA99}"/>
                  </a:ext>
                </a:extLst>
              </p:cNvPr>
              <p:cNvSpPr txBox="1"/>
              <p:nvPr/>
            </p:nvSpPr>
            <p:spPr>
              <a:xfrm>
                <a:off x="7666966" y="15515841"/>
                <a:ext cx="543895" cy="64167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b="1" i="1" dirty="0">
                              <a:solidFill>
                                <a:schemeClr val="bg1"/>
                              </a:solidFill>
                              <a:latin typeface="Cambria Math" panose="02040503050406030204" pitchFamily="18" charset="0"/>
                            </a:rPr>
                          </m:ctrlPr>
                        </m:sSubPr>
                        <m:e>
                          <m:r>
                            <a:rPr lang="en-US" altLang="zh-CN" sz="3600" b="1" i="1" dirty="0">
                              <a:solidFill>
                                <a:schemeClr val="bg1"/>
                              </a:solidFill>
                              <a:latin typeface="Cambria Math" panose="02040503050406030204" pitchFamily="18" charset="0"/>
                            </a:rPr>
                            <m:t>𝒕</m:t>
                          </m:r>
                        </m:e>
                        <m:sub>
                          <m:r>
                            <a:rPr lang="en-US" altLang="zh-CN" sz="3600" b="1" i="1" dirty="0">
                              <a:solidFill>
                                <a:schemeClr val="bg1"/>
                              </a:solidFill>
                              <a:latin typeface="Cambria Math" panose="02040503050406030204" pitchFamily="18" charset="0"/>
                            </a:rPr>
                            <m:t>𝒏</m:t>
                          </m:r>
                        </m:sub>
                      </m:sSub>
                    </m:oMath>
                  </m:oMathPara>
                </a14:m>
                <a:endParaRPr lang="zh-CN" altLang="en-US" sz="3600" b="1" dirty="0" err="1">
                  <a:solidFill>
                    <a:schemeClr val="bg1"/>
                  </a:solidFill>
                  <a:latin typeface="+mn-lt"/>
                </a:endParaRPr>
              </a:p>
            </p:txBody>
          </p:sp>
        </mc:Choice>
        <mc:Fallback xmlns="">
          <p:sp>
            <p:nvSpPr>
              <p:cNvPr id="4827" name="TextBox 4826">
                <a:extLst>
                  <a:ext uri="{FF2B5EF4-FFF2-40B4-BE49-F238E27FC236}">
                    <a16:creationId xmlns:a16="http://schemas.microsoft.com/office/drawing/2014/main" id="{43F68940-E940-E35A-BFA6-B0FE8DABEA99}"/>
                  </a:ext>
                </a:extLst>
              </p:cNvPr>
              <p:cNvSpPr txBox="1">
                <a:spLocks noRot="1" noChangeAspect="1" noMove="1" noResize="1" noEditPoints="1" noAdjustHandles="1" noChangeArrowheads="1" noChangeShapeType="1" noTextEdit="1"/>
              </p:cNvSpPr>
              <p:nvPr/>
            </p:nvSpPr>
            <p:spPr>
              <a:xfrm>
                <a:off x="7666966" y="15515841"/>
                <a:ext cx="543895" cy="641678"/>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28" name="TextBox 4827">
                <a:extLst>
                  <a:ext uri="{FF2B5EF4-FFF2-40B4-BE49-F238E27FC236}">
                    <a16:creationId xmlns:a16="http://schemas.microsoft.com/office/drawing/2014/main" id="{1FD02CF7-0BF7-12B6-2B5E-DD4301024516}"/>
                  </a:ext>
                </a:extLst>
              </p:cNvPr>
              <p:cNvSpPr txBox="1"/>
              <p:nvPr/>
            </p:nvSpPr>
            <p:spPr>
              <a:xfrm>
                <a:off x="9905180" y="15052926"/>
                <a:ext cx="490153" cy="693015"/>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xmlns="">
          <p:sp>
            <p:nvSpPr>
              <p:cNvPr id="4828" name="TextBox 4827">
                <a:extLst>
                  <a:ext uri="{FF2B5EF4-FFF2-40B4-BE49-F238E27FC236}">
                    <a16:creationId xmlns:a16="http://schemas.microsoft.com/office/drawing/2014/main" id="{1FD02CF7-0BF7-12B6-2B5E-DD4301024516}"/>
                  </a:ext>
                </a:extLst>
              </p:cNvPr>
              <p:cNvSpPr txBox="1">
                <a:spLocks noRot="1" noChangeAspect="1" noMove="1" noResize="1" noEditPoints="1" noAdjustHandles="1" noChangeArrowheads="1" noChangeShapeType="1" noTextEdit="1"/>
              </p:cNvSpPr>
              <p:nvPr/>
            </p:nvSpPr>
            <p:spPr>
              <a:xfrm>
                <a:off x="9905180" y="15052926"/>
                <a:ext cx="490153" cy="693015"/>
              </a:xfrm>
              <a:prstGeom prst="rect">
                <a:avLst/>
              </a:prstGeom>
              <a:blipFill>
                <a:blip r:embed="rId31"/>
                <a:stretch>
                  <a:fillRect/>
                </a:stretch>
              </a:blipFill>
            </p:spPr>
            <p:txBody>
              <a:bodyPr/>
              <a:lstStyle/>
              <a:p>
                <a:r>
                  <a:rPr lang="zh-CN" altLang="en-US">
                    <a:noFill/>
                  </a:rPr>
                  <a:t> </a:t>
                </a:r>
              </a:p>
            </p:txBody>
          </p:sp>
        </mc:Fallback>
      </mc:AlternateContent>
      <p:sp>
        <p:nvSpPr>
          <p:cNvPr id="4829" name="Oval 4828">
            <a:extLst>
              <a:ext uri="{FF2B5EF4-FFF2-40B4-BE49-F238E27FC236}">
                <a16:creationId xmlns:a16="http://schemas.microsoft.com/office/drawing/2014/main" id="{14FD1D99-5008-B023-376A-44A1FD29612A}"/>
              </a:ext>
            </a:extLst>
          </p:cNvPr>
          <p:cNvSpPr/>
          <p:nvPr/>
        </p:nvSpPr>
        <p:spPr>
          <a:xfrm>
            <a:off x="8096096" y="15328014"/>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0" name="Oval 4829">
            <a:extLst>
              <a:ext uri="{FF2B5EF4-FFF2-40B4-BE49-F238E27FC236}">
                <a16:creationId xmlns:a16="http://schemas.microsoft.com/office/drawing/2014/main" id="{094540F2-0501-C90D-7B1B-F49FAE2E4CD0}"/>
              </a:ext>
            </a:extLst>
          </p:cNvPr>
          <p:cNvSpPr/>
          <p:nvPr/>
        </p:nvSpPr>
        <p:spPr>
          <a:xfrm>
            <a:off x="8375396" y="1524496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1" name="Oval 4830">
            <a:extLst>
              <a:ext uri="{FF2B5EF4-FFF2-40B4-BE49-F238E27FC236}">
                <a16:creationId xmlns:a16="http://schemas.microsoft.com/office/drawing/2014/main" id="{5466964D-5C6C-F2F8-069A-1E807416D774}"/>
              </a:ext>
            </a:extLst>
          </p:cNvPr>
          <p:cNvSpPr/>
          <p:nvPr/>
        </p:nvSpPr>
        <p:spPr>
          <a:xfrm>
            <a:off x="8644682" y="1519873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2" name="Oval 4831">
            <a:extLst>
              <a:ext uri="{FF2B5EF4-FFF2-40B4-BE49-F238E27FC236}">
                <a16:creationId xmlns:a16="http://schemas.microsoft.com/office/drawing/2014/main" id="{39B6B456-DB45-74C9-A0C4-F57BBE23FB05}"/>
              </a:ext>
            </a:extLst>
          </p:cNvPr>
          <p:cNvSpPr/>
          <p:nvPr/>
        </p:nvSpPr>
        <p:spPr>
          <a:xfrm>
            <a:off x="9651648" y="15003895"/>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3" name="Oval 4832">
            <a:extLst>
              <a:ext uri="{FF2B5EF4-FFF2-40B4-BE49-F238E27FC236}">
                <a16:creationId xmlns:a16="http://schemas.microsoft.com/office/drawing/2014/main" id="{9E9BEF4D-EE4B-5D48-3A66-2D0B87B22D2D}"/>
              </a:ext>
            </a:extLst>
          </p:cNvPr>
          <p:cNvSpPr/>
          <p:nvPr/>
        </p:nvSpPr>
        <p:spPr>
          <a:xfrm>
            <a:off x="8929985" y="15135360"/>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4" name="Oval 4833">
            <a:extLst>
              <a:ext uri="{FF2B5EF4-FFF2-40B4-BE49-F238E27FC236}">
                <a16:creationId xmlns:a16="http://schemas.microsoft.com/office/drawing/2014/main" id="{A97D8094-93EA-C3E7-C3F2-600DB75F87FF}"/>
              </a:ext>
            </a:extLst>
          </p:cNvPr>
          <p:cNvSpPr/>
          <p:nvPr/>
        </p:nvSpPr>
        <p:spPr>
          <a:xfrm>
            <a:off x="9047076" y="1512439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5" name="Oval 4834">
            <a:extLst>
              <a:ext uri="{FF2B5EF4-FFF2-40B4-BE49-F238E27FC236}">
                <a16:creationId xmlns:a16="http://schemas.microsoft.com/office/drawing/2014/main" id="{B869EB52-90A4-CD15-8D46-658E996A886E}"/>
              </a:ext>
            </a:extLst>
          </p:cNvPr>
          <p:cNvSpPr/>
          <p:nvPr/>
        </p:nvSpPr>
        <p:spPr>
          <a:xfrm>
            <a:off x="9155218" y="1509108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6" name="Oval 4835">
            <a:extLst>
              <a:ext uri="{FF2B5EF4-FFF2-40B4-BE49-F238E27FC236}">
                <a16:creationId xmlns:a16="http://schemas.microsoft.com/office/drawing/2014/main" id="{BDAC9F4F-58F2-7E54-7D1A-1CDB2B5BE6D8}"/>
              </a:ext>
            </a:extLst>
          </p:cNvPr>
          <p:cNvSpPr/>
          <p:nvPr/>
        </p:nvSpPr>
        <p:spPr>
          <a:xfrm>
            <a:off x="9263935" y="1508260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7" name="Oval 4836">
            <a:extLst>
              <a:ext uri="{FF2B5EF4-FFF2-40B4-BE49-F238E27FC236}">
                <a16:creationId xmlns:a16="http://schemas.microsoft.com/office/drawing/2014/main" id="{FE29D81F-37CC-9293-F611-3BE9FAAF956A}"/>
              </a:ext>
            </a:extLst>
          </p:cNvPr>
          <p:cNvSpPr/>
          <p:nvPr/>
        </p:nvSpPr>
        <p:spPr>
          <a:xfrm>
            <a:off x="9343587" y="15051205"/>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8" name="Oval 4837">
            <a:extLst>
              <a:ext uri="{FF2B5EF4-FFF2-40B4-BE49-F238E27FC236}">
                <a16:creationId xmlns:a16="http://schemas.microsoft.com/office/drawing/2014/main" id="{6980389A-940C-0F30-C8AC-FB6A5A8C03F5}"/>
              </a:ext>
            </a:extLst>
          </p:cNvPr>
          <p:cNvSpPr/>
          <p:nvPr/>
        </p:nvSpPr>
        <p:spPr>
          <a:xfrm>
            <a:off x="9129460" y="15079784"/>
            <a:ext cx="151036" cy="1510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pic>
        <p:nvPicPr>
          <p:cNvPr id="4820" name="Picture 4819" descr="A picture containing indoor, floor, furniture&#10;&#10;Description automatically generated">
            <a:extLst>
              <a:ext uri="{FF2B5EF4-FFF2-40B4-BE49-F238E27FC236}">
                <a16:creationId xmlns:a16="http://schemas.microsoft.com/office/drawing/2014/main" id="{7922D676-5C42-FDFB-8E30-F67A06937720}"/>
              </a:ext>
            </a:extLst>
          </p:cNvPr>
          <p:cNvPicPr>
            <a:picLocks noChangeAspect="1"/>
          </p:cNvPicPr>
          <p:nvPr/>
        </p:nvPicPr>
        <p:blipFill>
          <a:blip r:embed="rId6"/>
          <a:stretch>
            <a:fillRect/>
          </a:stretch>
        </p:blipFill>
        <p:spPr>
          <a:xfrm>
            <a:off x="16361478" y="14176731"/>
            <a:ext cx="2096840" cy="2119897"/>
          </a:xfrm>
          <a:prstGeom prst="rect">
            <a:avLst/>
          </a:prstGeom>
          <a:ln>
            <a:noFill/>
          </a:ln>
          <a:effectLst>
            <a:outerShdw blurRad="292100" dist="139700" dir="2700000" algn="tl" rotWithShape="0">
              <a:srgbClr val="333333">
                <a:alpha val="65000"/>
              </a:srgbClr>
            </a:outerShdw>
          </a:effectLst>
          <a:scene3d>
            <a:camera prst="isometricLeftDown"/>
            <a:lightRig rig="threePt" dir="t"/>
          </a:scene3d>
        </p:spPr>
      </p:pic>
      <p:cxnSp>
        <p:nvCxnSpPr>
          <p:cNvPr id="4821" name="Straight Connector 4820">
            <a:extLst>
              <a:ext uri="{FF2B5EF4-FFF2-40B4-BE49-F238E27FC236}">
                <a16:creationId xmlns:a16="http://schemas.microsoft.com/office/drawing/2014/main" id="{5D5E8DC9-8445-9802-2FD0-BA16AC37F4DD}"/>
              </a:ext>
            </a:extLst>
          </p:cNvPr>
          <p:cNvCxnSpPr>
            <a:cxnSpLocks/>
          </p:cNvCxnSpPr>
          <p:nvPr/>
        </p:nvCxnSpPr>
        <p:spPr>
          <a:xfrm flipH="1">
            <a:off x="16098735" y="13970480"/>
            <a:ext cx="593538" cy="1662634"/>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22" name="Straight Connector 4821">
            <a:extLst>
              <a:ext uri="{FF2B5EF4-FFF2-40B4-BE49-F238E27FC236}">
                <a16:creationId xmlns:a16="http://schemas.microsoft.com/office/drawing/2014/main" id="{CD756ED2-1981-F505-98DC-34981B203F4E}"/>
              </a:ext>
            </a:extLst>
          </p:cNvPr>
          <p:cNvCxnSpPr>
            <a:cxnSpLocks/>
          </p:cNvCxnSpPr>
          <p:nvPr/>
        </p:nvCxnSpPr>
        <p:spPr>
          <a:xfrm flipH="1">
            <a:off x="16092191" y="14829800"/>
            <a:ext cx="2053650" cy="816932"/>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23" name="Straight Connector 4822">
            <a:extLst>
              <a:ext uri="{FF2B5EF4-FFF2-40B4-BE49-F238E27FC236}">
                <a16:creationId xmlns:a16="http://schemas.microsoft.com/office/drawing/2014/main" id="{593997FF-8284-91A3-9277-686BCA9059CA}"/>
              </a:ext>
            </a:extLst>
          </p:cNvPr>
          <p:cNvCxnSpPr>
            <a:cxnSpLocks/>
          </p:cNvCxnSpPr>
          <p:nvPr/>
        </p:nvCxnSpPr>
        <p:spPr>
          <a:xfrm flipH="1" flipV="1">
            <a:off x="16114259" y="15646734"/>
            <a:ext cx="2013016" cy="873076"/>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24" name="Straight Connector 4823">
            <a:extLst>
              <a:ext uri="{FF2B5EF4-FFF2-40B4-BE49-F238E27FC236}">
                <a16:creationId xmlns:a16="http://schemas.microsoft.com/office/drawing/2014/main" id="{BE9779E0-C6E8-E98B-08DF-511A39BCB4AD}"/>
              </a:ext>
            </a:extLst>
          </p:cNvPr>
          <p:cNvCxnSpPr>
            <a:cxnSpLocks/>
          </p:cNvCxnSpPr>
          <p:nvPr/>
        </p:nvCxnSpPr>
        <p:spPr>
          <a:xfrm flipH="1" flipV="1">
            <a:off x="16133310" y="15646906"/>
            <a:ext cx="532904" cy="33505"/>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825" name="Oval 4824">
            <a:extLst>
              <a:ext uri="{FF2B5EF4-FFF2-40B4-BE49-F238E27FC236}">
                <a16:creationId xmlns:a16="http://schemas.microsoft.com/office/drawing/2014/main" id="{68F3A914-33B5-5A4C-F5F8-2A40777BAB14}"/>
              </a:ext>
            </a:extLst>
          </p:cNvPr>
          <p:cNvSpPr/>
          <p:nvPr/>
        </p:nvSpPr>
        <p:spPr>
          <a:xfrm>
            <a:off x="17164607" y="15338941"/>
            <a:ext cx="151036" cy="151036"/>
          </a:xfrm>
          <a:prstGeom prst="ellipse">
            <a:avLst/>
          </a:prstGeom>
          <a:solidFill>
            <a:srgbClr val="FFF2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mc:AlternateContent xmlns:mc="http://schemas.openxmlformats.org/markup-compatibility/2006" xmlns:a14="http://schemas.microsoft.com/office/drawing/2010/main">
        <mc:Choice Requires="a14">
          <p:sp>
            <p:nvSpPr>
              <p:cNvPr id="4818" name="TextBox 4817">
                <a:extLst>
                  <a:ext uri="{FF2B5EF4-FFF2-40B4-BE49-F238E27FC236}">
                    <a16:creationId xmlns:a16="http://schemas.microsoft.com/office/drawing/2014/main" id="{7F6400DB-40A4-C53D-99C9-ABDE8DE1239E}"/>
                  </a:ext>
                </a:extLst>
              </p:cNvPr>
              <p:cNvSpPr txBox="1"/>
              <p:nvPr/>
            </p:nvSpPr>
            <p:spPr>
              <a:xfrm>
                <a:off x="17139364" y="15452161"/>
                <a:ext cx="543895" cy="64167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b="1" i="1" dirty="0">
                              <a:solidFill>
                                <a:schemeClr val="bg1"/>
                              </a:solidFill>
                              <a:latin typeface="Cambria Math" panose="02040503050406030204" pitchFamily="18" charset="0"/>
                            </a:rPr>
                          </m:ctrlPr>
                        </m:sSubPr>
                        <m:e>
                          <m:r>
                            <a:rPr lang="en-US" altLang="zh-CN" sz="3600" b="1" i="1" dirty="0">
                              <a:solidFill>
                                <a:schemeClr val="bg1"/>
                              </a:solidFill>
                              <a:latin typeface="Cambria Math" panose="02040503050406030204" pitchFamily="18" charset="0"/>
                            </a:rPr>
                            <m:t>𝒕</m:t>
                          </m:r>
                        </m:e>
                        <m:sub>
                          <m:r>
                            <a:rPr lang="en-US" altLang="zh-CN" sz="3600" b="1" i="1" dirty="0">
                              <a:solidFill>
                                <a:schemeClr val="bg1"/>
                              </a:solidFill>
                              <a:latin typeface="Cambria Math" panose="02040503050406030204" pitchFamily="18" charset="0"/>
                            </a:rPr>
                            <m:t>𝒏</m:t>
                          </m:r>
                        </m:sub>
                      </m:sSub>
                    </m:oMath>
                  </m:oMathPara>
                </a14:m>
                <a:endParaRPr lang="zh-CN" altLang="en-US" sz="3600" b="1" dirty="0" err="1">
                  <a:solidFill>
                    <a:schemeClr val="bg1"/>
                  </a:solidFill>
                  <a:latin typeface="+mn-lt"/>
                </a:endParaRPr>
              </a:p>
            </p:txBody>
          </p:sp>
        </mc:Choice>
        <mc:Fallback xmlns="">
          <p:sp>
            <p:nvSpPr>
              <p:cNvPr id="4818" name="TextBox 4817">
                <a:extLst>
                  <a:ext uri="{FF2B5EF4-FFF2-40B4-BE49-F238E27FC236}">
                    <a16:creationId xmlns:a16="http://schemas.microsoft.com/office/drawing/2014/main" id="{7F6400DB-40A4-C53D-99C9-ABDE8DE1239E}"/>
                  </a:ext>
                </a:extLst>
              </p:cNvPr>
              <p:cNvSpPr txBox="1">
                <a:spLocks noRot="1" noChangeAspect="1" noMove="1" noResize="1" noEditPoints="1" noAdjustHandles="1" noChangeArrowheads="1" noChangeShapeType="1" noTextEdit="1"/>
              </p:cNvSpPr>
              <p:nvPr/>
            </p:nvSpPr>
            <p:spPr>
              <a:xfrm>
                <a:off x="17139364" y="15452161"/>
                <a:ext cx="543895" cy="641678"/>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9" name="TextBox 4818">
                <a:extLst>
                  <a:ext uri="{FF2B5EF4-FFF2-40B4-BE49-F238E27FC236}">
                    <a16:creationId xmlns:a16="http://schemas.microsoft.com/office/drawing/2014/main" id="{7CC4B25F-626D-5577-E86F-4D97A23551A6}"/>
                  </a:ext>
                </a:extLst>
              </p:cNvPr>
              <p:cNvSpPr txBox="1"/>
              <p:nvPr/>
            </p:nvSpPr>
            <p:spPr>
              <a:xfrm>
                <a:off x="19074862" y="14147620"/>
                <a:ext cx="490153" cy="693015"/>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xmlns="">
          <p:sp>
            <p:nvSpPr>
              <p:cNvPr id="4819" name="TextBox 4818">
                <a:extLst>
                  <a:ext uri="{FF2B5EF4-FFF2-40B4-BE49-F238E27FC236}">
                    <a16:creationId xmlns:a16="http://schemas.microsoft.com/office/drawing/2014/main" id="{7CC4B25F-626D-5577-E86F-4D97A23551A6}"/>
                  </a:ext>
                </a:extLst>
              </p:cNvPr>
              <p:cNvSpPr txBox="1">
                <a:spLocks noRot="1" noChangeAspect="1" noMove="1" noResize="1" noEditPoints="1" noAdjustHandles="1" noChangeArrowheads="1" noChangeShapeType="1" noTextEdit="1"/>
              </p:cNvSpPr>
              <p:nvPr/>
            </p:nvSpPr>
            <p:spPr>
              <a:xfrm>
                <a:off x="19074862" y="14147620"/>
                <a:ext cx="490153" cy="693015"/>
              </a:xfrm>
              <a:prstGeom prst="rect">
                <a:avLst/>
              </a:prstGeom>
              <a:blipFill>
                <a:blip r:embed="rId33"/>
                <a:stretch>
                  <a:fillRect/>
                </a:stretch>
              </a:blipFill>
            </p:spPr>
            <p:txBody>
              <a:bodyPr/>
              <a:lstStyle/>
              <a:p>
                <a:r>
                  <a:rPr lang="zh-CN" altLang="en-US">
                    <a:noFill/>
                  </a:rPr>
                  <a:t> </a:t>
                </a:r>
              </a:p>
            </p:txBody>
          </p:sp>
        </mc:Fallback>
      </mc:AlternateContent>
      <p:sp>
        <p:nvSpPr>
          <p:cNvPr id="4816" name="Freeform: Shape 4815">
            <a:extLst>
              <a:ext uri="{FF2B5EF4-FFF2-40B4-BE49-F238E27FC236}">
                <a16:creationId xmlns:a16="http://schemas.microsoft.com/office/drawing/2014/main" id="{7CE8DC2D-88D3-FA69-1D26-62476AE8CD54}"/>
              </a:ext>
            </a:extLst>
          </p:cNvPr>
          <p:cNvSpPr/>
          <p:nvPr/>
        </p:nvSpPr>
        <p:spPr>
          <a:xfrm>
            <a:off x="16116713" y="14824283"/>
            <a:ext cx="3624934" cy="899940"/>
          </a:xfrm>
          <a:custGeom>
            <a:avLst/>
            <a:gdLst>
              <a:gd name="connsiteX0" fmla="*/ 0 w 1097280"/>
              <a:gd name="connsiteY0" fmla="*/ 232410 h 272415"/>
              <a:gd name="connsiteX1" fmla="*/ 72390 w 1097280"/>
              <a:gd name="connsiteY1" fmla="*/ 232410 h 272415"/>
              <a:gd name="connsiteX2" fmla="*/ 78105 w 1097280"/>
              <a:gd name="connsiteY2" fmla="*/ 230505 h 272415"/>
              <a:gd name="connsiteX3" fmla="*/ 87630 w 1097280"/>
              <a:gd name="connsiteY3" fmla="*/ 228600 h 272415"/>
              <a:gd name="connsiteX4" fmla="*/ 95250 w 1097280"/>
              <a:gd name="connsiteY4" fmla="*/ 224790 h 272415"/>
              <a:gd name="connsiteX5" fmla="*/ 108585 w 1097280"/>
              <a:gd name="connsiteY5" fmla="*/ 219075 h 272415"/>
              <a:gd name="connsiteX6" fmla="*/ 118110 w 1097280"/>
              <a:gd name="connsiteY6" fmla="*/ 213360 h 272415"/>
              <a:gd name="connsiteX7" fmla="*/ 125730 w 1097280"/>
              <a:gd name="connsiteY7" fmla="*/ 211455 h 272415"/>
              <a:gd name="connsiteX8" fmla="*/ 144780 w 1097280"/>
              <a:gd name="connsiteY8" fmla="*/ 203835 h 272415"/>
              <a:gd name="connsiteX9" fmla="*/ 150495 w 1097280"/>
              <a:gd name="connsiteY9" fmla="*/ 201930 h 272415"/>
              <a:gd name="connsiteX10" fmla="*/ 160020 w 1097280"/>
              <a:gd name="connsiteY10" fmla="*/ 198120 h 272415"/>
              <a:gd name="connsiteX11" fmla="*/ 171450 w 1097280"/>
              <a:gd name="connsiteY11" fmla="*/ 196215 h 272415"/>
              <a:gd name="connsiteX12" fmla="*/ 232410 w 1097280"/>
              <a:gd name="connsiteY12" fmla="*/ 186690 h 272415"/>
              <a:gd name="connsiteX13" fmla="*/ 266700 w 1097280"/>
              <a:gd name="connsiteY13" fmla="*/ 180975 h 272415"/>
              <a:gd name="connsiteX14" fmla="*/ 276225 w 1097280"/>
              <a:gd name="connsiteY14" fmla="*/ 179070 h 272415"/>
              <a:gd name="connsiteX15" fmla="*/ 302895 w 1097280"/>
              <a:gd name="connsiteY15" fmla="*/ 175260 h 272415"/>
              <a:gd name="connsiteX16" fmla="*/ 316230 w 1097280"/>
              <a:gd name="connsiteY16" fmla="*/ 169545 h 272415"/>
              <a:gd name="connsiteX17" fmla="*/ 323850 w 1097280"/>
              <a:gd name="connsiteY17" fmla="*/ 167640 h 272415"/>
              <a:gd name="connsiteX18" fmla="*/ 352425 w 1097280"/>
              <a:gd name="connsiteY18" fmla="*/ 165735 h 272415"/>
              <a:gd name="connsiteX19" fmla="*/ 407670 w 1097280"/>
              <a:gd name="connsiteY19" fmla="*/ 167640 h 272415"/>
              <a:gd name="connsiteX20" fmla="*/ 424815 w 1097280"/>
              <a:gd name="connsiteY20" fmla="*/ 175260 h 272415"/>
              <a:gd name="connsiteX21" fmla="*/ 441960 w 1097280"/>
              <a:gd name="connsiteY21" fmla="*/ 179070 h 272415"/>
              <a:gd name="connsiteX22" fmla="*/ 461010 w 1097280"/>
              <a:gd name="connsiteY22" fmla="*/ 186690 h 272415"/>
              <a:gd name="connsiteX23" fmla="*/ 497205 w 1097280"/>
              <a:gd name="connsiteY23" fmla="*/ 196215 h 272415"/>
              <a:gd name="connsiteX24" fmla="*/ 510540 w 1097280"/>
              <a:gd name="connsiteY24" fmla="*/ 201930 h 272415"/>
              <a:gd name="connsiteX25" fmla="*/ 533400 w 1097280"/>
              <a:gd name="connsiteY25" fmla="*/ 207645 h 272415"/>
              <a:gd name="connsiteX26" fmla="*/ 542925 w 1097280"/>
              <a:gd name="connsiteY26" fmla="*/ 213360 h 272415"/>
              <a:gd name="connsiteX27" fmla="*/ 556260 w 1097280"/>
              <a:gd name="connsiteY27" fmla="*/ 219075 h 272415"/>
              <a:gd name="connsiteX28" fmla="*/ 577215 w 1097280"/>
              <a:gd name="connsiteY28" fmla="*/ 230505 h 272415"/>
              <a:gd name="connsiteX29" fmla="*/ 592455 w 1097280"/>
              <a:gd name="connsiteY29" fmla="*/ 236220 h 272415"/>
              <a:gd name="connsiteX30" fmla="*/ 622935 w 1097280"/>
              <a:gd name="connsiteY30" fmla="*/ 249555 h 272415"/>
              <a:gd name="connsiteX31" fmla="*/ 636270 w 1097280"/>
              <a:gd name="connsiteY31" fmla="*/ 255270 h 272415"/>
              <a:gd name="connsiteX32" fmla="*/ 655320 w 1097280"/>
              <a:gd name="connsiteY32" fmla="*/ 264795 h 272415"/>
              <a:gd name="connsiteX33" fmla="*/ 691515 w 1097280"/>
              <a:gd name="connsiteY33" fmla="*/ 270510 h 272415"/>
              <a:gd name="connsiteX34" fmla="*/ 706755 w 1097280"/>
              <a:gd name="connsiteY34" fmla="*/ 272415 h 272415"/>
              <a:gd name="connsiteX35" fmla="*/ 775335 w 1097280"/>
              <a:gd name="connsiteY35" fmla="*/ 264795 h 272415"/>
              <a:gd name="connsiteX36" fmla="*/ 782955 w 1097280"/>
              <a:gd name="connsiteY36" fmla="*/ 260985 h 272415"/>
              <a:gd name="connsiteX37" fmla="*/ 853440 w 1097280"/>
              <a:gd name="connsiteY37" fmla="*/ 217170 h 272415"/>
              <a:gd name="connsiteX38" fmla="*/ 866775 w 1097280"/>
              <a:gd name="connsiteY38" fmla="*/ 209550 h 272415"/>
              <a:gd name="connsiteX39" fmla="*/ 876300 w 1097280"/>
              <a:gd name="connsiteY39" fmla="*/ 200025 h 272415"/>
              <a:gd name="connsiteX40" fmla="*/ 880110 w 1097280"/>
              <a:gd name="connsiteY40" fmla="*/ 194310 h 272415"/>
              <a:gd name="connsiteX41" fmla="*/ 891540 w 1097280"/>
              <a:gd name="connsiteY41" fmla="*/ 184785 h 272415"/>
              <a:gd name="connsiteX42" fmla="*/ 902970 w 1097280"/>
              <a:gd name="connsiteY42" fmla="*/ 169545 h 272415"/>
              <a:gd name="connsiteX43" fmla="*/ 918210 w 1097280"/>
              <a:gd name="connsiteY43" fmla="*/ 154305 h 272415"/>
              <a:gd name="connsiteX44" fmla="*/ 925830 w 1097280"/>
              <a:gd name="connsiteY44" fmla="*/ 139065 h 272415"/>
              <a:gd name="connsiteX45" fmla="*/ 933450 w 1097280"/>
              <a:gd name="connsiteY45" fmla="*/ 133350 h 272415"/>
              <a:gd name="connsiteX46" fmla="*/ 941070 w 1097280"/>
              <a:gd name="connsiteY46" fmla="*/ 118110 h 272415"/>
              <a:gd name="connsiteX47" fmla="*/ 946785 w 1097280"/>
              <a:gd name="connsiteY47" fmla="*/ 110490 h 272415"/>
              <a:gd name="connsiteX48" fmla="*/ 950595 w 1097280"/>
              <a:gd name="connsiteY48" fmla="*/ 104775 h 272415"/>
              <a:gd name="connsiteX49" fmla="*/ 965835 w 1097280"/>
              <a:gd name="connsiteY49" fmla="*/ 85725 h 272415"/>
              <a:gd name="connsiteX50" fmla="*/ 979170 w 1097280"/>
              <a:gd name="connsiteY50" fmla="*/ 74295 h 272415"/>
              <a:gd name="connsiteX51" fmla="*/ 992505 w 1097280"/>
              <a:gd name="connsiteY51" fmla="*/ 59055 h 272415"/>
              <a:gd name="connsiteX52" fmla="*/ 1019175 w 1097280"/>
              <a:gd name="connsiteY52" fmla="*/ 40005 h 272415"/>
              <a:gd name="connsiteX53" fmla="*/ 1045845 w 1097280"/>
              <a:gd name="connsiteY53" fmla="*/ 26670 h 272415"/>
              <a:gd name="connsiteX54" fmla="*/ 1097280 w 1097280"/>
              <a:gd name="connsiteY54" fmla="*/ 22860 h 272415"/>
              <a:gd name="connsiteX55" fmla="*/ 1093470 w 1097280"/>
              <a:gd name="connsiteY55" fmla="*/ 17145 h 272415"/>
              <a:gd name="connsiteX56" fmla="*/ 1085850 w 1097280"/>
              <a:gd name="connsiteY56" fmla="*/ 13335 h 272415"/>
              <a:gd name="connsiteX57" fmla="*/ 1068705 w 1097280"/>
              <a:gd name="connsiteY57" fmla="*/ 7620 h 272415"/>
              <a:gd name="connsiteX58" fmla="*/ 1057275 w 1097280"/>
              <a:gd name="connsiteY58" fmla="*/ 3810 h 272415"/>
              <a:gd name="connsiteX59" fmla="*/ 1047750 w 1097280"/>
              <a:gd name="connsiteY59" fmla="*/ 0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97280" h="272415">
                <a:moveTo>
                  <a:pt x="0" y="232410"/>
                </a:moveTo>
                <a:cubicBezTo>
                  <a:pt x="33829" y="233820"/>
                  <a:pt x="42657" y="235908"/>
                  <a:pt x="72390" y="232410"/>
                </a:cubicBezTo>
                <a:cubicBezTo>
                  <a:pt x="74384" y="232175"/>
                  <a:pt x="76157" y="230992"/>
                  <a:pt x="78105" y="230505"/>
                </a:cubicBezTo>
                <a:cubicBezTo>
                  <a:pt x="81246" y="229720"/>
                  <a:pt x="84455" y="229235"/>
                  <a:pt x="87630" y="228600"/>
                </a:cubicBezTo>
                <a:cubicBezTo>
                  <a:pt x="90170" y="227330"/>
                  <a:pt x="92640" y="225909"/>
                  <a:pt x="95250" y="224790"/>
                </a:cubicBezTo>
                <a:cubicBezTo>
                  <a:pt x="107053" y="219732"/>
                  <a:pt x="94369" y="226973"/>
                  <a:pt x="108585" y="219075"/>
                </a:cubicBezTo>
                <a:cubicBezTo>
                  <a:pt x="111822" y="217277"/>
                  <a:pt x="114726" y="214864"/>
                  <a:pt x="118110" y="213360"/>
                </a:cubicBezTo>
                <a:cubicBezTo>
                  <a:pt x="120503" y="212297"/>
                  <a:pt x="123264" y="212336"/>
                  <a:pt x="125730" y="211455"/>
                </a:cubicBezTo>
                <a:cubicBezTo>
                  <a:pt x="132171" y="209155"/>
                  <a:pt x="138292" y="205998"/>
                  <a:pt x="144780" y="203835"/>
                </a:cubicBezTo>
                <a:cubicBezTo>
                  <a:pt x="146685" y="203200"/>
                  <a:pt x="148615" y="202635"/>
                  <a:pt x="150495" y="201930"/>
                </a:cubicBezTo>
                <a:cubicBezTo>
                  <a:pt x="153697" y="200729"/>
                  <a:pt x="156721" y="199020"/>
                  <a:pt x="160020" y="198120"/>
                </a:cubicBezTo>
                <a:cubicBezTo>
                  <a:pt x="163746" y="197104"/>
                  <a:pt x="167640" y="196850"/>
                  <a:pt x="171450" y="196215"/>
                </a:cubicBezTo>
                <a:cubicBezTo>
                  <a:pt x="199005" y="182437"/>
                  <a:pt x="173523" y="193382"/>
                  <a:pt x="232410" y="186690"/>
                </a:cubicBezTo>
                <a:cubicBezTo>
                  <a:pt x="243924" y="185382"/>
                  <a:pt x="255284" y="182960"/>
                  <a:pt x="266700" y="180975"/>
                </a:cubicBezTo>
                <a:cubicBezTo>
                  <a:pt x="269890" y="180420"/>
                  <a:pt x="273020" y="179528"/>
                  <a:pt x="276225" y="179070"/>
                </a:cubicBezTo>
                <a:cubicBezTo>
                  <a:pt x="290055" y="177094"/>
                  <a:pt x="291410" y="178131"/>
                  <a:pt x="302895" y="175260"/>
                </a:cubicBezTo>
                <a:cubicBezTo>
                  <a:pt x="312356" y="172895"/>
                  <a:pt x="305326" y="173634"/>
                  <a:pt x="316230" y="169545"/>
                </a:cubicBezTo>
                <a:cubicBezTo>
                  <a:pt x="318681" y="168626"/>
                  <a:pt x="321246" y="167914"/>
                  <a:pt x="323850" y="167640"/>
                </a:cubicBezTo>
                <a:cubicBezTo>
                  <a:pt x="333344" y="166641"/>
                  <a:pt x="342900" y="166370"/>
                  <a:pt x="352425" y="165735"/>
                </a:cubicBezTo>
                <a:cubicBezTo>
                  <a:pt x="370840" y="166370"/>
                  <a:pt x="389315" y="166020"/>
                  <a:pt x="407670" y="167640"/>
                </a:cubicBezTo>
                <a:cubicBezTo>
                  <a:pt x="413822" y="168183"/>
                  <a:pt x="419127" y="173510"/>
                  <a:pt x="424815" y="175260"/>
                </a:cubicBezTo>
                <a:cubicBezTo>
                  <a:pt x="430411" y="176982"/>
                  <a:pt x="436377" y="177307"/>
                  <a:pt x="441960" y="179070"/>
                </a:cubicBezTo>
                <a:cubicBezTo>
                  <a:pt x="448482" y="181129"/>
                  <a:pt x="454434" y="184811"/>
                  <a:pt x="461010" y="186690"/>
                </a:cubicBezTo>
                <a:cubicBezTo>
                  <a:pt x="490793" y="195200"/>
                  <a:pt x="478614" y="192497"/>
                  <a:pt x="497205" y="196215"/>
                </a:cubicBezTo>
                <a:cubicBezTo>
                  <a:pt x="501650" y="198120"/>
                  <a:pt x="505918" y="200508"/>
                  <a:pt x="510540" y="201930"/>
                </a:cubicBezTo>
                <a:cubicBezTo>
                  <a:pt x="528730" y="207527"/>
                  <a:pt x="515396" y="199461"/>
                  <a:pt x="533400" y="207645"/>
                </a:cubicBezTo>
                <a:cubicBezTo>
                  <a:pt x="536771" y="209177"/>
                  <a:pt x="539613" y="211704"/>
                  <a:pt x="542925" y="213360"/>
                </a:cubicBezTo>
                <a:cubicBezTo>
                  <a:pt x="547250" y="215523"/>
                  <a:pt x="551935" y="216912"/>
                  <a:pt x="556260" y="219075"/>
                </a:cubicBezTo>
                <a:cubicBezTo>
                  <a:pt x="575072" y="228481"/>
                  <a:pt x="555991" y="221409"/>
                  <a:pt x="577215" y="230505"/>
                </a:cubicBezTo>
                <a:cubicBezTo>
                  <a:pt x="582202" y="232642"/>
                  <a:pt x="587447" y="234133"/>
                  <a:pt x="592455" y="236220"/>
                </a:cubicBezTo>
                <a:cubicBezTo>
                  <a:pt x="602692" y="240485"/>
                  <a:pt x="612765" y="245133"/>
                  <a:pt x="622935" y="249555"/>
                </a:cubicBezTo>
                <a:cubicBezTo>
                  <a:pt x="627370" y="251483"/>
                  <a:pt x="631945" y="253107"/>
                  <a:pt x="636270" y="255270"/>
                </a:cubicBezTo>
                <a:cubicBezTo>
                  <a:pt x="642620" y="258445"/>
                  <a:pt x="648755" y="262092"/>
                  <a:pt x="655320" y="264795"/>
                </a:cubicBezTo>
                <a:cubicBezTo>
                  <a:pt x="668531" y="270235"/>
                  <a:pt x="676414" y="269000"/>
                  <a:pt x="691515" y="270510"/>
                </a:cubicBezTo>
                <a:cubicBezTo>
                  <a:pt x="696609" y="271019"/>
                  <a:pt x="701675" y="271780"/>
                  <a:pt x="706755" y="272415"/>
                </a:cubicBezTo>
                <a:cubicBezTo>
                  <a:pt x="730080" y="270749"/>
                  <a:pt x="753153" y="272189"/>
                  <a:pt x="775335" y="264795"/>
                </a:cubicBezTo>
                <a:cubicBezTo>
                  <a:pt x="778029" y="263897"/>
                  <a:pt x="780530" y="262463"/>
                  <a:pt x="782955" y="260985"/>
                </a:cubicBezTo>
                <a:cubicBezTo>
                  <a:pt x="806575" y="246583"/>
                  <a:pt x="830077" y="231985"/>
                  <a:pt x="853440" y="217170"/>
                </a:cubicBezTo>
                <a:cubicBezTo>
                  <a:pt x="866220" y="209066"/>
                  <a:pt x="855801" y="213208"/>
                  <a:pt x="866775" y="209550"/>
                </a:cubicBezTo>
                <a:cubicBezTo>
                  <a:pt x="869950" y="206375"/>
                  <a:pt x="873343" y="203404"/>
                  <a:pt x="876300" y="200025"/>
                </a:cubicBezTo>
                <a:cubicBezTo>
                  <a:pt x="877808" y="198302"/>
                  <a:pt x="878644" y="196069"/>
                  <a:pt x="880110" y="194310"/>
                </a:cubicBezTo>
                <a:cubicBezTo>
                  <a:pt x="884694" y="188810"/>
                  <a:pt x="885921" y="188531"/>
                  <a:pt x="891540" y="184785"/>
                </a:cubicBezTo>
                <a:cubicBezTo>
                  <a:pt x="895191" y="173831"/>
                  <a:pt x="891295" y="182679"/>
                  <a:pt x="902970" y="169545"/>
                </a:cubicBezTo>
                <a:cubicBezTo>
                  <a:pt x="916352" y="154490"/>
                  <a:pt x="899512" y="169264"/>
                  <a:pt x="918210" y="154305"/>
                </a:cubicBezTo>
                <a:cubicBezTo>
                  <a:pt x="920029" y="149757"/>
                  <a:pt x="922025" y="142870"/>
                  <a:pt x="925830" y="139065"/>
                </a:cubicBezTo>
                <a:cubicBezTo>
                  <a:pt x="928075" y="136820"/>
                  <a:pt x="930910" y="135255"/>
                  <a:pt x="933450" y="133350"/>
                </a:cubicBezTo>
                <a:cubicBezTo>
                  <a:pt x="935990" y="128270"/>
                  <a:pt x="937662" y="122654"/>
                  <a:pt x="941070" y="118110"/>
                </a:cubicBezTo>
                <a:cubicBezTo>
                  <a:pt x="942975" y="115570"/>
                  <a:pt x="944940" y="113074"/>
                  <a:pt x="946785" y="110490"/>
                </a:cubicBezTo>
                <a:cubicBezTo>
                  <a:pt x="948116" y="108627"/>
                  <a:pt x="949199" y="106590"/>
                  <a:pt x="950595" y="104775"/>
                </a:cubicBezTo>
                <a:cubicBezTo>
                  <a:pt x="955553" y="98329"/>
                  <a:pt x="959661" y="91017"/>
                  <a:pt x="965835" y="85725"/>
                </a:cubicBezTo>
                <a:cubicBezTo>
                  <a:pt x="970280" y="81915"/>
                  <a:pt x="975030" y="78435"/>
                  <a:pt x="979170" y="74295"/>
                </a:cubicBezTo>
                <a:cubicBezTo>
                  <a:pt x="1004555" y="48910"/>
                  <a:pt x="962824" y="85768"/>
                  <a:pt x="992505" y="59055"/>
                </a:cubicBezTo>
                <a:cubicBezTo>
                  <a:pt x="1004238" y="48495"/>
                  <a:pt x="1004922" y="48776"/>
                  <a:pt x="1019175" y="40005"/>
                </a:cubicBezTo>
                <a:cubicBezTo>
                  <a:pt x="1027545" y="34854"/>
                  <a:pt x="1036359" y="29516"/>
                  <a:pt x="1045845" y="26670"/>
                </a:cubicBezTo>
                <a:cubicBezTo>
                  <a:pt x="1059954" y="22437"/>
                  <a:pt x="1091564" y="23120"/>
                  <a:pt x="1097280" y="22860"/>
                </a:cubicBezTo>
                <a:cubicBezTo>
                  <a:pt x="1096010" y="20955"/>
                  <a:pt x="1095229" y="18611"/>
                  <a:pt x="1093470" y="17145"/>
                </a:cubicBezTo>
                <a:cubicBezTo>
                  <a:pt x="1091288" y="15327"/>
                  <a:pt x="1088445" y="14488"/>
                  <a:pt x="1085850" y="13335"/>
                </a:cubicBezTo>
                <a:cubicBezTo>
                  <a:pt x="1072628" y="7459"/>
                  <a:pt x="1080612" y="11192"/>
                  <a:pt x="1068705" y="7620"/>
                </a:cubicBezTo>
                <a:cubicBezTo>
                  <a:pt x="1064858" y="6466"/>
                  <a:pt x="1061049" y="5182"/>
                  <a:pt x="1057275" y="3810"/>
                </a:cubicBezTo>
                <a:cubicBezTo>
                  <a:pt x="1054061" y="2641"/>
                  <a:pt x="1047750" y="0"/>
                  <a:pt x="1047750" y="0"/>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793" name="Oval 4792">
            <a:extLst>
              <a:ext uri="{FF2B5EF4-FFF2-40B4-BE49-F238E27FC236}">
                <a16:creationId xmlns:a16="http://schemas.microsoft.com/office/drawing/2014/main" id="{F9E8C58E-21C1-6898-67B3-490B8D1B7A17}"/>
              </a:ext>
            </a:extLst>
          </p:cNvPr>
          <p:cNvSpPr/>
          <p:nvPr/>
        </p:nvSpPr>
        <p:spPr>
          <a:xfrm>
            <a:off x="17499522" y="15322850"/>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4" name="Oval 4793">
            <a:extLst>
              <a:ext uri="{FF2B5EF4-FFF2-40B4-BE49-F238E27FC236}">
                <a16:creationId xmlns:a16="http://schemas.microsoft.com/office/drawing/2014/main" id="{6213023B-A26E-1FAF-0525-A5CC48025191}"/>
              </a:ext>
            </a:extLst>
          </p:cNvPr>
          <p:cNvSpPr/>
          <p:nvPr/>
        </p:nvSpPr>
        <p:spPr>
          <a:xfrm>
            <a:off x="17784227" y="1543275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5" name="Oval 4794">
            <a:extLst>
              <a:ext uri="{FF2B5EF4-FFF2-40B4-BE49-F238E27FC236}">
                <a16:creationId xmlns:a16="http://schemas.microsoft.com/office/drawing/2014/main" id="{200CAA53-0B04-2698-BB2B-0BCC3B38E34F}"/>
              </a:ext>
            </a:extLst>
          </p:cNvPr>
          <p:cNvSpPr/>
          <p:nvPr/>
        </p:nvSpPr>
        <p:spPr>
          <a:xfrm>
            <a:off x="18142197" y="15590313"/>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6" name="Oval 4795">
            <a:extLst>
              <a:ext uri="{FF2B5EF4-FFF2-40B4-BE49-F238E27FC236}">
                <a16:creationId xmlns:a16="http://schemas.microsoft.com/office/drawing/2014/main" id="{33905ED5-A69F-D9A4-7279-077ADC7C7F4C}"/>
              </a:ext>
            </a:extLst>
          </p:cNvPr>
          <p:cNvSpPr/>
          <p:nvPr/>
        </p:nvSpPr>
        <p:spPr>
          <a:xfrm>
            <a:off x="18493356" y="15657659"/>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7" name="Oval 4796">
            <a:extLst>
              <a:ext uri="{FF2B5EF4-FFF2-40B4-BE49-F238E27FC236}">
                <a16:creationId xmlns:a16="http://schemas.microsoft.com/office/drawing/2014/main" id="{570C8D1C-00D1-5344-DCC2-117D2BE22971}"/>
              </a:ext>
            </a:extLst>
          </p:cNvPr>
          <p:cNvSpPr/>
          <p:nvPr/>
        </p:nvSpPr>
        <p:spPr>
          <a:xfrm>
            <a:off x="18827730" y="15505854"/>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8" name="Oval 4797">
            <a:extLst>
              <a:ext uri="{FF2B5EF4-FFF2-40B4-BE49-F238E27FC236}">
                <a16:creationId xmlns:a16="http://schemas.microsoft.com/office/drawing/2014/main" id="{0AAF2668-0BAD-A5FB-E21D-BCD6ED6ED451}"/>
              </a:ext>
            </a:extLst>
          </p:cNvPr>
          <p:cNvSpPr/>
          <p:nvPr/>
        </p:nvSpPr>
        <p:spPr>
          <a:xfrm>
            <a:off x="19092910" y="15229812"/>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9" name="Oval 4798">
            <a:extLst>
              <a:ext uri="{FF2B5EF4-FFF2-40B4-BE49-F238E27FC236}">
                <a16:creationId xmlns:a16="http://schemas.microsoft.com/office/drawing/2014/main" id="{BFC7BA35-BF12-3FCB-46A4-504D69E81BD8}"/>
              </a:ext>
            </a:extLst>
          </p:cNvPr>
          <p:cNvSpPr/>
          <p:nvPr/>
        </p:nvSpPr>
        <p:spPr>
          <a:xfrm>
            <a:off x="19333753" y="14960347"/>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00" name="Oval 4799">
            <a:extLst>
              <a:ext uri="{FF2B5EF4-FFF2-40B4-BE49-F238E27FC236}">
                <a16:creationId xmlns:a16="http://schemas.microsoft.com/office/drawing/2014/main" id="{EA323B20-2D2A-4733-59A9-2ACEA2217DB0}"/>
              </a:ext>
            </a:extLst>
          </p:cNvPr>
          <p:cNvSpPr/>
          <p:nvPr/>
        </p:nvSpPr>
        <p:spPr>
          <a:xfrm>
            <a:off x="19028438" y="15304148"/>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01" name="Oval 4800">
            <a:extLst>
              <a:ext uri="{FF2B5EF4-FFF2-40B4-BE49-F238E27FC236}">
                <a16:creationId xmlns:a16="http://schemas.microsoft.com/office/drawing/2014/main" id="{4A752930-6C35-0B28-A028-E56B980B4CB2}"/>
              </a:ext>
            </a:extLst>
          </p:cNvPr>
          <p:cNvSpPr/>
          <p:nvPr/>
        </p:nvSpPr>
        <p:spPr>
          <a:xfrm>
            <a:off x="18875849" y="15448894"/>
            <a:ext cx="151036" cy="1510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02" name="Oval 4801">
            <a:extLst>
              <a:ext uri="{FF2B5EF4-FFF2-40B4-BE49-F238E27FC236}">
                <a16:creationId xmlns:a16="http://schemas.microsoft.com/office/drawing/2014/main" id="{467BD7D3-9CBD-7A23-A412-29E245EEB29B}"/>
              </a:ext>
            </a:extLst>
          </p:cNvPr>
          <p:cNvSpPr/>
          <p:nvPr/>
        </p:nvSpPr>
        <p:spPr>
          <a:xfrm>
            <a:off x="18961061" y="15375228"/>
            <a:ext cx="151036" cy="1510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03" name="Oval 4802">
            <a:extLst>
              <a:ext uri="{FF2B5EF4-FFF2-40B4-BE49-F238E27FC236}">
                <a16:creationId xmlns:a16="http://schemas.microsoft.com/office/drawing/2014/main" id="{EA806FE7-5AF1-8F89-2739-C832D1CEAB3C}"/>
              </a:ext>
            </a:extLst>
          </p:cNvPr>
          <p:cNvSpPr/>
          <p:nvPr/>
        </p:nvSpPr>
        <p:spPr>
          <a:xfrm>
            <a:off x="8781526" y="19108373"/>
            <a:ext cx="151036" cy="1510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mc:AlternateContent xmlns:mc="http://schemas.openxmlformats.org/markup-compatibility/2006" xmlns:a14="http://schemas.microsoft.com/office/drawing/2010/main">
        <mc:Choice Requires="a14">
          <p:sp>
            <p:nvSpPr>
              <p:cNvPr id="4804" name="TextBox 4803">
                <a:extLst>
                  <a:ext uri="{FF2B5EF4-FFF2-40B4-BE49-F238E27FC236}">
                    <a16:creationId xmlns:a16="http://schemas.microsoft.com/office/drawing/2014/main" id="{147EF3DF-BF4A-79F7-AD86-C6F74377571F}"/>
                  </a:ext>
                </a:extLst>
              </p:cNvPr>
              <p:cNvSpPr txBox="1"/>
              <p:nvPr/>
            </p:nvSpPr>
            <p:spPr>
              <a:xfrm>
                <a:off x="6746666" y="18630463"/>
                <a:ext cx="543895" cy="64167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b="1" i="1" dirty="0">
                              <a:latin typeface="Cambria Math" panose="02040503050406030204" pitchFamily="18" charset="0"/>
                            </a:rPr>
                          </m:ctrlPr>
                        </m:sSubPr>
                        <m:e>
                          <m:r>
                            <a:rPr lang="en-US" altLang="zh-CN" sz="3600" b="1" i="1" dirty="0">
                              <a:latin typeface="Cambria Math" panose="02040503050406030204" pitchFamily="18" charset="0"/>
                            </a:rPr>
                            <m:t>𝒕</m:t>
                          </m:r>
                        </m:e>
                        <m:sub>
                          <m:r>
                            <a:rPr lang="en-US" altLang="zh-CN" sz="3600" b="1" i="1" dirty="0">
                              <a:latin typeface="Cambria Math" panose="02040503050406030204" pitchFamily="18" charset="0"/>
                            </a:rPr>
                            <m:t>𝒏</m:t>
                          </m:r>
                        </m:sub>
                      </m:sSub>
                    </m:oMath>
                  </m:oMathPara>
                </a14:m>
                <a:endParaRPr lang="zh-CN" altLang="en-US" sz="3600" b="1" dirty="0" err="1">
                  <a:latin typeface="+mn-lt"/>
                </a:endParaRPr>
              </a:p>
            </p:txBody>
          </p:sp>
        </mc:Choice>
        <mc:Fallback xmlns="">
          <p:sp>
            <p:nvSpPr>
              <p:cNvPr id="4804" name="TextBox 4803">
                <a:extLst>
                  <a:ext uri="{FF2B5EF4-FFF2-40B4-BE49-F238E27FC236}">
                    <a16:creationId xmlns:a16="http://schemas.microsoft.com/office/drawing/2014/main" id="{147EF3DF-BF4A-79F7-AD86-C6F74377571F}"/>
                  </a:ext>
                </a:extLst>
              </p:cNvPr>
              <p:cNvSpPr txBox="1">
                <a:spLocks noRot="1" noChangeAspect="1" noMove="1" noResize="1" noEditPoints="1" noAdjustHandles="1" noChangeArrowheads="1" noChangeShapeType="1" noTextEdit="1"/>
              </p:cNvSpPr>
              <p:nvPr/>
            </p:nvSpPr>
            <p:spPr>
              <a:xfrm>
                <a:off x="6746666" y="18630463"/>
                <a:ext cx="543895" cy="641677"/>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05" name="TextBox 4804">
                <a:extLst>
                  <a:ext uri="{FF2B5EF4-FFF2-40B4-BE49-F238E27FC236}">
                    <a16:creationId xmlns:a16="http://schemas.microsoft.com/office/drawing/2014/main" id="{27212F59-8270-F48B-A3FB-02FBCF5DF313}"/>
                  </a:ext>
                </a:extLst>
              </p:cNvPr>
              <p:cNvSpPr txBox="1"/>
              <p:nvPr/>
            </p:nvSpPr>
            <p:spPr>
              <a:xfrm>
                <a:off x="9445083" y="18836440"/>
                <a:ext cx="514583" cy="702460"/>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b="1" i="1" dirty="0">
                              <a:latin typeface="Cambria Math" panose="02040503050406030204" pitchFamily="18" charset="0"/>
                            </a:rPr>
                          </m:ctrlPr>
                        </m:sSubPr>
                        <m:e>
                          <m:r>
                            <a:rPr lang="en-US" altLang="zh-CN" sz="3600" b="1" i="1" dirty="0">
                              <a:latin typeface="Cambria Math" panose="02040503050406030204" pitchFamily="18" charset="0"/>
                            </a:rPr>
                            <m:t>𝒕</m:t>
                          </m:r>
                        </m:e>
                        <m:sub>
                          <m:r>
                            <a:rPr lang="en-US" altLang="zh-CN" sz="3600" b="1" i="1" dirty="0">
                              <a:latin typeface="Cambria Math" panose="02040503050406030204" pitchFamily="18" charset="0"/>
                            </a:rPr>
                            <m:t>𝒇</m:t>
                          </m:r>
                        </m:sub>
                      </m:sSub>
                    </m:oMath>
                  </m:oMathPara>
                </a14:m>
                <a:endParaRPr lang="zh-CN" altLang="en-US" sz="3600" b="1" dirty="0" err="1">
                  <a:latin typeface="+mn-lt"/>
                </a:endParaRPr>
              </a:p>
            </p:txBody>
          </p:sp>
        </mc:Choice>
        <mc:Fallback xmlns="">
          <p:sp>
            <p:nvSpPr>
              <p:cNvPr id="4805" name="TextBox 4804">
                <a:extLst>
                  <a:ext uri="{FF2B5EF4-FFF2-40B4-BE49-F238E27FC236}">
                    <a16:creationId xmlns:a16="http://schemas.microsoft.com/office/drawing/2014/main" id="{27212F59-8270-F48B-A3FB-02FBCF5DF313}"/>
                  </a:ext>
                </a:extLst>
              </p:cNvPr>
              <p:cNvSpPr txBox="1">
                <a:spLocks noRot="1" noChangeAspect="1" noMove="1" noResize="1" noEditPoints="1" noAdjustHandles="1" noChangeArrowheads="1" noChangeShapeType="1" noTextEdit="1"/>
              </p:cNvSpPr>
              <p:nvPr/>
            </p:nvSpPr>
            <p:spPr>
              <a:xfrm>
                <a:off x="9445083" y="18836440"/>
                <a:ext cx="514583" cy="702460"/>
              </a:xfrm>
              <a:prstGeom prst="rect">
                <a:avLst/>
              </a:prstGeom>
              <a:blipFill>
                <a:blip r:embed="rId35"/>
                <a:stretch>
                  <a:fillRect/>
                </a:stretch>
              </a:blipFill>
            </p:spPr>
            <p:txBody>
              <a:bodyPr/>
              <a:lstStyle/>
              <a:p>
                <a:r>
                  <a:rPr lang="zh-CN" altLang="en-US">
                    <a:noFill/>
                  </a:rPr>
                  <a:t> </a:t>
                </a:r>
              </a:p>
            </p:txBody>
          </p:sp>
        </mc:Fallback>
      </mc:AlternateContent>
      <p:sp>
        <p:nvSpPr>
          <p:cNvPr id="4813" name="TextBox 4812">
            <a:extLst>
              <a:ext uri="{FF2B5EF4-FFF2-40B4-BE49-F238E27FC236}">
                <a16:creationId xmlns:a16="http://schemas.microsoft.com/office/drawing/2014/main" id="{E4D8C121-8F91-E682-973A-8AC6EAED20E0}"/>
              </a:ext>
            </a:extLst>
          </p:cNvPr>
          <p:cNvSpPr txBox="1"/>
          <p:nvPr/>
        </p:nvSpPr>
        <p:spPr>
          <a:xfrm>
            <a:off x="1933144" y="17549683"/>
            <a:ext cx="2648671" cy="605133"/>
          </a:xfrm>
          <a:prstGeom prst="rect">
            <a:avLst/>
          </a:prstGeom>
          <a:noFill/>
        </p:spPr>
        <p:txBody>
          <a:bodyPr wrap="none" lIns="0" tIns="0" rIns="0" bIns="0" rtlCol="0">
            <a:spAutoFit/>
          </a:bodyPr>
          <a:lstStyle/>
          <a:p>
            <a:pPr algn="ctr">
              <a:lnSpc>
                <a:spcPct val="114000"/>
              </a:lnSpc>
            </a:pPr>
            <a:r>
              <a:rPr lang="en-US" altLang="zh-CN" sz="3600" dirty="0">
                <a:latin typeface="+mn-lt"/>
              </a:rPr>
              <a:t>Camera Poses</a:t>
            </a:r>
            <a:endParaRPr lang="zh-CN" altLang="en-US" sz="3600" dirty="0" err="1">
              <a:latin typeface="+mn-lt"/>
            </a:endParaRPr>
          </a:p>
        </p:txBody>
      </p:sp>
      <p:pic>
        <p:nvPicPr>
          <p:cNvPr id="4814" name="Graphic 4813">
            <a:extLst>
              <a:ext uri="{FF2B5EF4-FFF2-40B4-BE49-F238E27FC236}">
                <a16:creationId xmlns:a16="http://schemas.microsoft.com/office/drawing/2014/main" id="{F56F1015-3E2C-F661-BC9E-4FD9D27E269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1428383" y="16774297"/>
            <a:ext cx="3486808" cy="598483"/>
          </a:xfrm>
          <a:prstGeom prst="rect">
            <a:avLst/>
          </a:prstGeom>
        </p:spPr>
      </p:pic>
      <p:pic>
        <p:nvPicPr>
          <p:cNvPr id="4811" name="Graphic 4810">
            <a:extLst>
              <a:ext uri="{FF2B5EF4-FFF2-40B4-BE49-F238E27FC236}">
                <a16:creationId xmlns:a16="http://schemas.microsoft.com/office/drawing/2014/main" id="{89E91622-22CC-4DB9-F6C4-E7F19C7EB0AE}"/>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460489" y="18640334"/>
            <a:ext cx="1787868" cy="652715"/>
          </a:xfrm>
          <a:prstGeom prst="rect">
            <a:avLst/>
          </a:prstGeom>
        </p:spPr>
      </p:pic>
      <p:sp>
        <p:nvSpPr>
          <p:cNvPr id="4812" name="TextBox 4811">
            <a:extLst>
              <a:ext uri="{FF2B5EF4-FFF2-40B4-BE49-F238E27FC236}">
                <a16:creationId xmlns:a16="http://schemas.microsoft.com/office/drawing/2014/main" id="{BD9FCDE9-A1AC-E3CD-DA6C-1281DA5F1E4A}"/>
              </a:ext>
            </a:extLst>
          </p:cNvPr>
          <p:cNvSpPr txBox="1"/>
          <p:nvPr/>
        </p:nvSpPr>
        <p:spPr>
          <a:xfrm>
            <a:off x="2281713" y="19365549"/>
            <a:ext cx="2039497" cy="605133"/>
          </a:xfrm>
          <a:prstGeom prst="rect">
            <a:avLst/>
          </a:prstGeom>
          <a:noFill/>
        </p:spPr>
        <p:txBody>
          <a:bodyPr wrap="none" lIns="0" tIns="0" rIns="0" bIns="0" rtlCol="0">
            <a:spAutoFit/>
          </a:bodyPr>
          <a:lstStyle/>
          <a:p>
            <a:pPr algn="ctr">
              <a:lnSpc>
                <a:spcPct val="114000"/>
              </a:lnSpc>
            </a:pPr>
            <a:r>
              <a:rPr lang="en-US" altLang="zh-CN" sz="3600" dirty="0">
                <a:latin typeface="+mn-lt"/>
              </a:rPr>
              <a:t>Time steps</a:t>
            </a:r>
            <a:endParaRPr lang="zh-CN" altLang="en-US" sz="3600" dirty="0" err="1">
              <a:latin typeface="+mn-lt"/>
            </a:endParaRPr>
          </a:p>
        </p:txBody>
      </p:sp>
      <p:cxnSp>
        <p:nvCxnSpPr>
          <p:cNvPr id="4808" name="Connector: Elbow 4807">
            <a:extLst>
              <a:ext uri="{FF2B5EF4-FFF2-40B4-BE49-F238E27FC236}">
                <a16:creationId xmlns:a16="http://schemas.microsoft.com/office/drawing/2014/main" id="{798341B6-1911-8670-F34C-561FAF2019CB}"/>
              </a:ext>
            </a:extLst>
          </p:cNvPr>
          <p:cNvCxnSpPr>
            <a:stCxn id="4975" idx="0"/>
            <a:endCxn id="4917" idx="1"/>
          </p:cNvCxnSpPr>
          <p:nvPr/>
        </p:nvCxnSpPr>
        <p:spPr>
          <a:xfrm rot="5400000" flipH="1" flipV="1">
            <a:off x="11424984" y="7335185"/>
            <a:ext cx="1182438" cy="5503392"/>
          </a:xfrm>
          <a:prstGeom prst="bentConnector2">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809" name="TextBox 4808">
                <a:extLst>
                  <a:ext uri="{FF2B5EF4-FFF2-40B4-BE49-F238E27FC236}">
                    <a16:creationId xmlns:a16="http://schemas.microsoft.com/office/drawing/2014/main" id="{0F391189-2331-CE6B-3BBF-68D6DC9F0B7C}"/>
                  </a:ext>
                </a:extLst>
              </p:cNvPr>
              <p:cNvSpPr txBox="1"/>
              <p:nvPr/>
            </p:nvSpPr>
            <p:spPr>
              <a:xfrm>
                <a:off x="21791587" y="18667248"/>
                <a:ext cx="594906" cy="693861"/>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 </m:t>
                          </m:r>
                        </m:e>
                        <m:sub>
                          <m:r>
                            <a:rPr lang="en-US" altLang="zh-CN" sz="3600" i="1">
                              <a:latin typeface="Cambria Math" panose="02040503050406030204" pitchFamily="18" charset="0"/>
                            </a:rPr>
                            <m:t>𝑔𝑡</m:t>
                          </m:r>
                        </m:sub>
                      </m:sSub>
                    </m:oMath>
                  </m:oMathPara>
                </a14:m>
                <a:endParaRPr lang="zh-CN" altLang="en-US" sz="3600" dirty="0" err="1">
                  <a:latin typeface="+mn-lt"/>
                </a:endParaRPr>
              </a:p>
            </p:txBody>
          </p:sp>
        </mc:Choice>
        <mc:Fallback xmlns="">
          <p:sp>
            <p:nvSpPr>
              <p:cNvPr id="4809" name="TextBox 4808">
                <a:extLst>
                  <a:ext uri="{FF2B5EF4-FFF2-40B4-BE49-F238E27FC236}">
                    <a16:creationId xmlns:a16="http://schemas.microsoft.com/office/drawing/2014/main" id="{0F391189-2331-CE6B-3BBF-68D6DC9F0B7C}"/>
                  </a:ext>
                </a:extLst>
              </p:cNvPr>
              <p:cNvSpPr txBox="1">
                <a:spLocks noRot="1" noChangeAspect="1" noMove="1" noResize="1" noEditPoints="1" noAdjustHandles="1" noChangeArrowheads="1" noChangeShapeType="1" noTextEdit="1"/>
              </p:cNvSpPr>
              <p:nvPr/>
            </p:nvSpPr>
            <p:spPr>
              <a:xfrm>
                <a:off x="21791587" y="18667248"/>
                <a:ext cx="594906" cy="693861"/>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0" name="TextBox 4809">
                <a:extLst>
                  <a:ext uri="{FF2B5EF4-FFF2-40B4-BE49-F238E27FC236}">
                    <a16:creationId xmlns:a16="http://schemas.microsoft.com/office/drawing/2014/main" id="{BE1DB2A2-E106-6041-F7CF-16F24A714CB1}"/>
                  </a:ext>
                </a:extLst>
              </p:cNvPr>
              <p:cNvSpPr txBox="1"/>
              <p:nvPr/>
            </p:nvSpPr>
            <p:spPr>
              <a:xfrm>
                <a:off x="27040126" y="18671648"/>
                <a:ext cx="594906" cy="693861"/>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 </m:t>
                          </m:r>
                        </m:e>
                        <m:sub>
                          <m:r>
                            <a:rPr lang="en-US" altLang="zh-CN" sz="3600" i="1">
                              <a:latin typeface="Cambria Math" panose="02040503050406030204" pitchFamily="18" charset="0"/>
                            </a:rPr>
                            <m:t>𝑔𝑡</m:t>
                          </m:r>
                        </m:sub>
                      </m:sSub>
                    </m:oMath>
                  </m:oMathPara>
                </a14:m>
                <a:endParaRPr lang="zh-CN" altLang="en-US" sz="3600" dirty="0" err="1">
                  <a:latin typeface="+mn-lt"/>
                </a:endParaRPr>
              </a:p>
            </p:txBody>
          </p:sp>
        </mc:Choice>
        <mc:Fallback xmlns="">
          <p:sp>
            <p:nvSpPr>
              <p:cNvPr id="4810" name="TextBox 4809">
                <a:extLst>
                  <a:ext uri="{FF2B5EF4-FFF2-40B4-BE49-F238E27FC236}">
                    <a16:creationId xmlns:a16="http://schemas.microsoft.com/office/drawing/2014/main" id="{BE1DB2A2-E106-6041-F7CF-16F24A714CB1}"/>
                  </a:ext>
                </a:extLst>
              </p:cNvPr>
              <p:cNvSpPr txBox="1">
                <a:spLocks noRot="1" noChangeAspect="1" noMove="1" noResize="1" noEditPoints="1" noAdjustHandles="1" noChangeArrowheads="1" noChangeShapeType="1" noTextEdit="1"/>
              </p:cNvSpPr>
              <p:nvPr/>
            </p:nvSpPr>
            <p:spPr>
              <a:xfrm>
                <a:off x="27040126" y="18671648"/>
                <a:ext cx="594906" cy="693861"/>
              </a:xfrm>
              <a:prstGeom prst="rect">
                <a:avLst/>
              </a:prstGeom>
              <a:blipFill>
                <a:blip r:embed="rId41"/>
                <a:stretch>
                  <a:fillRect/>
                </a:stretch>
              </a:blipFill>
            </p:spPr>
            <p:txBody>
              <a:bodyPr/>
              <a:lstStyle/>
              <a:p>
                <a:r>
                  <a:rPr lang="zh-CN" altLang="en-US">
                    <a:noFill/>
                  </a:rPr>
                  <a:t> </a:t>
                </a:r>
              </a:p>
            </p:txBody>
          </p:sp>
        </mc:Fallback>
      </mc:AlternateContent>
      <p:cxnSp>
        <p:nvCxnSpPr>
          <p:cNvPr id="4765" name="Connector: Elbow 4764">
            <a:extLst>
              <a:ext uri="{FF2B5EF4-FFF2-40B4-BE49-F238E27FC236}">
                <a16:creationId xmlns:a16="http://schemas.microsoft.com/office/drawing/2014/main" id="{86AE55B5-C86D-D7F2-3AFB-BD25954BC51C}"/>
              </a:ext>
            </a:extLst>
          </p:cNvPr>
          <p:cNvCxnSpPr>
            <a:cxnSpLocks/>
          </p:cNvCxnSpPr>
          <p:nvPr/>
        </p:nvCxnSpPr>
        <p:spPr>
          <a:xfrm rot="5400000">
            <a:off x="3107825" y="15552609"/>
            <a:ext cx="3900906" cy="819564"/>
          </a:xfrm>
          <a:prstGeom prst="bentConnector3">
            <a:avLst>
              <a:gd name="adj1" fmla="val 10001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66" name="Rectangle 4765">
            <a:extLst>
              <a:ext uri="{FF2B5EF4-FFF2-40B4-BE49-F238E27FC236}">
                <a16:creationId xmlns:a16="http://schemas.microsoft.com/office/drawing/2014/main" id="{73815000-52BF-B32F-189C-2BEE8FF9AB60}"/>
              </a:ext>
            </a:extLst>
          </p:cNvPr>
          <p:cNvSpPr/>
          <p:nvPr/>
        </p:nvSpPr>
        <p:spPr>
          <a:xfrm>
            <a:off x="8001482" y="18928097"/>
            <a:ext cx="859115" cy="8806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cxnSp>
        <p:nvCxnSpPr>
          <p:cNvPr id="4767" name="Connector: Elbow 4766">
            <a:extLst>
              <a:ext uri="{FF2B5EF4-FFF2-40B4-BE49-F238E27FC236}">
                <a16:creationId xmlns:a16="http://schemas.microsoft.com/office/drawing/2014/main" id="{36084AD2-E930-1A3D-9F5A-31C3DD8377F4}"/>
              </a:ext>
            </a:extLst>
          </p:cNvPr>
          <p:cNvCxnSpPr>
            <a:cxnSpLocks/>
          </p:cNvCxnSpPr>
          <p:nvPr/>
        </p:nvCxnSpPr>
        <p:spPr>
          <a:xfrm rot="5400000">
            <a:off x="4004891" y="18244759"/>
            <a:ext cx="1794935" cy="1131123"/>
          </a:xfrm>
          <a:prstGeom prst="bentConnector3">
            <a:avLst>
              <a:gd name="adj1" fmla="val 99437"/>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759" name="Graphic 4758">
            <a:extLst>
              <a:ext uri="{FF2B5EF4-FFF2-40B4-BE49-F238E27FC236}">
                <a16:creationId xmlns:a16="http://schemas.microsoft.com/office/drawing/2014/main" id="{23A8512A-43C2-B4BE-EC04-BEC3FBB5AC7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10286754" y="11044739"/>
            <a:ext cx="3101507" cy="643709"/>
          </a:xfrm>
          <a:prstGeom prst="rect">
            <a:avLst/>
          </a:prstGeom>
        </p:spPr>
      </p:pic>
      <p:pic>
        <p:nvPicPr>
          <p:cNvPr id="4760" name="Graphic 4759">
            <a:extLst>
              <a:ext uri="{FF2B5EF4-FFF2-40B4-BE49-F238E27FC236}">
                <a16:creationId xmlns:a16="http://schemas.microsoft.com/office/drawing/2014/main" id="{9294EB98-9F16-9B7A-9911-2FC4D1B4394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21175991" y="11287594"/>
            <a:ext cx="990920" cy="457349"/>
          </a:xfrm>
          <a:prstGeom prst="rect">
            <a:avLst/>
          </a:prstGeom>
        </p:spPr>
      </p:pic>
      <p:pic>
        <p:nvPicPr>
          <p:cNvPr id="4761" name="Graphic 4760">
            <a:extLst>
              <a:ext uri="{FF2B5EF4-FFF2-40B4-BE49-F238E27FC236}">
                <a16:creationId xmlns:a16="http://schemas.microsoft.com/office/drawing/2014/main" id="{A473FB23-2AFE-2EFF-3D8B-7A54FDEE4F8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1183219" y="9158524"/>
            <a:ext cx="983692" cy="465961"/>
          </a:xfrm>
          <a:prstGeom prst="rect">
            <a:avLst/>
          </a:prstGeom>
        </p:spPr>
      </p:pic>
      <p:cxnSp>
        <p:nvCxnSpPr>
          <p:cNvPr id="4762" name="Connector: Elbow 4761">
            <a:extLst>
              <a:ext uri="{FF2B5EF4-FFF2-40B4-BE49-F238E27FC236}">
                <a16:creationId xmlns:a16="http://schemas.microsoft.com/office/drawing/2014/main" id="{AAD0BE9F-B950-A223-FD05-8E48A5F1EC54}"/>
              </a:ext>
            </a:extLst>
          </p:cNvPr>
          <p:cNvCxnSpPr/>
          <p:nvPr/>
        </p:nvCxnSpPr>
        <p:spPr>
          <a:xfrm rot="16200000" flipH="1">
            <a:off x="21857975" y="9803696"/>
            <a:ext cx="1396429" cy="476671"/>
          </a:xfrm>
          <a:prstGeom prst="bentConnector3">
            <a:avLst>
              <a:gd name="adj1" fmla="val 877"/>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763" name="Connector: Elbow 4762">
            <a:extLst>
              <a:ext uri="{FF2B5EF4-FFF2-40B4-BE49-F238E27FC236}">
                <a16:creationId xmlns:a16="http://schemas.microsoft.com/office/drawing/2014/main" id="{0F16941F-7BE0-A658-F3B1-AACDD6FC6000}"/>
              </a:ext>
            </a:extLst>
          </p:cNvPr>
          <p:cNvCxnSpPr>
            <a:cxnSpLocks/>
          </p:cNvCxnSpPr>
          <p:nvPr/>
        </p:nvCxnSpPr>
        <p:spPr>
          <a:xfrm rot="5400000" flipH="1" flipV="1">
            <a:off x="22175293" y="10891860"/>
            <a:ext cx="801646" cy="436820"/>
          </a:xfrm>
          <a:prstGeom prst="bentConnector3">
            <a:avLst>
              <a:gd name="adj1" fmla="val -243"/>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4744" name="Graphic 4743">
            <a:extLst>
              <a:ext uri="{FF2B5EF4-FFF2-40B4-BE49-F238E27FC236}">
                <a16:creationId xmlns:a16="http://schemas.microsoft.com/office/drawing/2014/main" id="{ED3E8E04-F66E-7C2B-FB49-EBA222E0D701}"/>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5994594" y="15881334"/>
            <a:ext cx="1128629" cy="483698"/>
          </a:xfrm>
          <a:prstGeom prst="rect">
            <a:avLst/>
          </a:prstGeom>
        </p:spPr>
      </p:pic>
      <p:pic>
        <p:nvPicPr>
          <p:cNvPr id="4745" name="Graphic 4744">
            <a:extLst>
              <a:ext uri="{FF2B5EF4-FFF2-40B4-BE49-F238E27FC236}">
                <a16:creationId xmlns:a16="http://schemas.microsoft.com/office/drawing/2014/main" id="{60BF11AD-6855-7EE9-62D0-9973551EC1B6}"/>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5084043" y="11423562"/>
            <a:ext cx="1128629" cy="483698"/>
          </a:xfrm>
          <a:prstGeom prst="rect">
            <a:avLst/>
          </a:prstGeom>
        </p:spPr>
      </p:pic>
      <p:pic>
        <p:nvPicPr>
          <p:cNvPr id="4746" name="Graphic 4745">
            <a:extLst>
              <a:ext uri="{FF2B5EF4-FFF2-40B4-BE49-F238E27FC236}">
                <a16:creationId xmlns:a16="http://schemas.microsoft.com/office/drawing/2014/main" id="{B59F8008-C893-15EF-B091-23C9A93E045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5950185" y="14294282"/>
            <a:ext cx="1699188" cy="692262"/>
          </a:xfrm>
          <a:prstGeom prst="rect">
            <a:avLst/>
          </a:prstGeom>
        </p:spPr>
      </p:pic>
      <p:pic>
        <p:nvPicPr>
          <p:cNvPr id="4747" name="Graphic 4746">
            <a:extLst>
              <a:ext uri="{FF2B5EF4-FFF2-40B4-BE49-F238E27FC236}">
                <a16:creationId xmlns:a16="http://schemas.microsoft.com/office/drawing/2014/main" id="{9D87540A-E34F-4B1B-2F6A-E1AE021B271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25910486" y="15175973"/>
            <a:ext cx="1730654" cy="692262"/>
          </a:xfrm>
          <a:prstGeom prst="rect">
            <a:avLst/>
          </a:prstGeom>
        </p:spPr>
      </p:pic>
      <p:pic>
        <p:nvPicPr>
          <p:cNvPr id="4748" name="Graphic 4747">
            <a:extLst>
              <a:ext uri="{FF2B5EF4-FFF2-40B4-BE49-F238E27FC236}">
                <a16:creationId xmlns:a16="http://schemas.microsoft.com/office/drawing/2014/main" id="{0CE28470-1698-76A3-FE8E-74D9C7063A27}"/>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26301786" y="11398835"/>
            <a:ext cx="1323011" cy="424362"/>
          </a:xfrm>
          <a:prstGeom prst="rect">
            <a:avLst/>
          </a:prstGeom>
        </p:spPr>
      </p:pic>
      <p:pic>
        <p:nvPicPr>
          <p:cNvPr id="4756" name="Graphic 4755">
            <a:extLst>
              <a:ext uri="{FF2B5EF4-FFF2-40B4-BE49-F238E27FC236}">
                <a16:creationId xmlns:a16="http://schemas.microsoft.com/office/drawing/2014/main" id="{585B21AC-F308-A2B4-D5C7-D76771AF1AAE}"/>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9211478" y="13633500"/>
            <a:ext cx="1145454" cy="324185"/>
          </a:xfrm>
          <a:prstGeom prst="rect">
            <a:avLst/>
          </a:prstGeom>
        </p:spPr>
      </p:pic>
      <p:sp>
        <p:nvSpPr>
          <p:cNvPr id="4757" name="TextBox 4756">
            <a:extLst>
              <a:ext uri="{FF2B5EF4-FFF2-40B4-BE49-F238E27FC236}">
                <a16:creationId xmlns:a16="http://schemas.microsoft.com/office/drawing/2014/main" id="{5F504014-BC02-53B1-7562-59D1B5F0FABC}"/>
              </a:ext>
            </a:extLst>
          </p:cNvPr>
          <p:cNvSpPr txBox="1"/>
          <p:nvPr/>
        </p:nvSpPr>
        <p:spPr>
          <a:xfrm>
            <a:off x="6810924" y="13406334"/>
            <a:ext cx="2308351" cy="605133"/>
          </a:xfrm>
          <a:prstGeom prst="rect">
            <a:avLst/>
          </a:prstGeom>
          <a:noFill/>
        </p:spPr>
        <p:txBody>
          <a:bodyPr wrap="none" lIns="0" tIns="0" rIns="0" bIns="0" rtlCol="0">
            <a:spAutoFit/>
          </a:bodyPr>
          <a:lstStyle/>
          <a:p>
            <a:pPr algn="ctr">
              <a:lnSpc>
                <a:spcPct val="114000"/>
              </a:lnSpc>
            </a:pPr>
            <a:r>
              <a:rPr lang="en-US" altLang="zh-CN" sz="3600" dirty="0">
                <a:latin typeface="+mn-lt"/>
              </a:rPr>
              <a:t>At timestep </a:t>
            </a:r>
            <a:endParaRPr lang="zh-CN" altLang="en-US" sz="3600" dirty="0" err="1">
              <a:latin typeface="+mn-lt"/>
            </a:endParaRPr>
          </a:p>
        </p:txBody>
      </p:sp>
      <p:sp>
        <p:nvSpPr>
          <p:cNvPr id="4754" name="TextBox 4753">
            <a:extLst>
              <a:ext uri="{FF2B5EF4-FFF2-40B4-BE49-F238E27FC236}">
                <a16:creationId xmlns:a16="http://schemas.microsoft.com/office/drawing/2014/main" id="{8115A76C-40B4-7F87-91F2-7289C5EF40EF}"/>
              </a:ext>
            </a:extLst>
          </p:cNvPr>
          <p:cNvSpPr txBox="1"/>
          <p:nvPr/>
        </p:nvSpPr>
        <p:spPr>
          <a:xfrm>
            <a:off x="15608375" y="13390642"/>
            <a:ext cx="2308351" cy="605133"/>
          </a:xfrm>
          <a:prstGeom prst="rect">
            <a:avLst/>
          </a:prstGeom>
          <a:noFill/>
        </p:spPr>
        <p:txBody>
          <a:bodyPr wrap="none" lIns="0" tIns="0" rIns="0" bIns="0" rtlCol="0">
            <a:spAutoFit/>
          </a:bodyPr>
          <a:lstStyle/>
          <a:p>
            <a:pPr algn="ctr">
              <a:lnSpc>
                <a:spcPct val="114000"/>
              </a:lnSpc>
            </a:pPr>
            <a:r>
              <a:rPr lang="en-US" altLang="zh-CN" sz="3600" dirty="0">
                <a:latin typeface="+mn-lt"/>
              </a:rPr>
              <a:t>At timestep </a:t>
            </a:r>
            <a:endParaRPr lang="zh-CN" altLang="en-US" sz="3600" dirty="0" err="1">
              <a:latin typeface="+mn-lt"/>
            </a:endParaRPr>
          </a:p>
        </p:txBody>
      </p:sp>
      <p:pic>
        <p:nvPicPr>
          <p:cNvPr id="4755" name="Graphic 4754">
            <a:extLst>
              <a:ext uri="{FF2B5EF4-FFF2-40B4-BE49-F238E27FC236}">
                <a16:creationId xmlns:a16="http://schemas.microsoft.com/office/drawing/2014/main" id="{7AE07077-696D-6B56-1E3C-A2C431DB49A5}"/>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7935263" y="13593943"/>
            <a:ext cx="1271997" cy="346910"/>
          </a:xfrm>
          <a:prstGeom prst="rect">
            <a:avLst/>
          </a:prstGeom>
        </p:spPr>
      </p:pic>
      <p:sp>
        <p:nvSpPr>
          <p:cNvPr id="4751" name="TextBox 4750">
            <a:extLst>
              <a:ext uri="{FF2B5EF4-FFF2-40B4-BE49-F238E27FC236}">
                <a16:creationId xmlns:a16="http://schemas.microsoft.com/office/drawing/2014/main" id="{648778DF-0852-423B-4F68-8039C5054B62}"/>
              </a:ext>
            </a:extLst>
          </p:cNvPr>
          <p:cNvSpPr txBox="1"/>
          <p:nvPr/>
        </p:nvSpPr>
        <p:spPr>
          <a:xfrm>
            <a:off x="15863743" y="16649068"/>
            <a:ext cx="3137258" cy="605133"/>
          </a:xfrm>
          <a:prstGeom prst="rect">
            <a:avLst/>
          </a:prstGeom>
          <a:noFill/>
        </p:spPr>
        <p:txBody>
          <a:bodyPr wrap="none" lIns="0" tIns="0" rIns="0" bIns="0" rtlCol="0">
            <a:spAutoFit/>
          </a:bodyPr>
          <a:lstStyle/>
          <a:p>
            <a:pPr algn="ctr">
              <a:lnSpc>
                <a:spcPct val="114000"/>
              </a:lnSpc>
            </a:pPr>
            <a:r>
              <a:rPr lang="en-US" altLang="zh-CN" sz="3600" b="1" dirty="0">
                <a:latin typeface="+mn-lt"/>
              </a:rPr>
              <a:t>Canonical Space</a:t>
            </a:r>
            <a:endParaRPr lang="zh-CN" altLang="en-US" sz="3600" b="1" dirty="0" err="1">
              <a:latin typeface="+mn-lt"/>
            </a:endParaRPr>
          </a:p>
        </p:txBody>
      </p:sp>
      <p:sp>
        <p:nvSpPr>
          <p:cNvPr id="4752" name="TextBox 4751">
            <a:extLst>
              <a:ext uri="{FF2B5EF4-FFF2-40B4-BE49-F238E27FC236}">
                <a16:creationId xmlns:a16="http://schemas.microsoft.com/office/drawing/2014/main" id="{293B5055-EBA0-BB11-65F4-EC7ADAA1CC1E}"/>
              </a:ext>
            </a:extLst>
          </p:cNvPr>
          <p:cNvSpPr txBox="1"/>
          <p:nvPr/>
        </p:nvSpPr>
        <p:spPr>
          <a:xfrm>
            <a:off x="6408378" y="16681988"/>
            <a:ext cx="3202728" cy="605133"/>
          </a:xfrm>
          <a:prstGeom prst="rect">
            <a:avLst/>
          </a:prstGeom>
          <a:noFill/>
        </p:spPr>
        <p:txBody>
          <a:bodyPr wrap="none" lIns="0" tIns="0" rIns="0" bIns="0" rtlCol="0">
            <a:spAutoFit/>
          </a:bodyPr>
          <a:lstStyle/>
          <a:p>
            <a:pPr algn="ctr">
              <a:lnSpc>
                <a:spcPct val="114000"/>
              </a:lnSpc>
            </a:pPr>
            <a:r>
              <a:rPr lang="en-US" altLang="zh-CN" sz="3600" b="1" dirty="0">
                <a:latin typeface="+mn-lt"/>
              </a:rPr>
              <a:t>Deformed Space</a:t>
            </a:r>
            <a:endParaRPr lang="zh-CN" altLang="en-US" sz="3600" b="1" dirty="0" err="1">
              <a:latin typeface="+mn-lt"/>
            </a:endParaRPr>
          </a:p>
        </p:txBody>
      </p:sp>
      <p:pic>
        <p:nvPicPr>
          <p:cNvPr id="4753" name="Graphic 4752">
            <a:extLst>
              <a:ext uri="{FF2B5EF4-FFF2-40B4-BE49-F238E27FC236}">
                <a16:creationId xmlns:a16="http://schemas.microsoft.com/office/drawing/2014/main" id="{002A8041-71F5-9D8F-02C1-CB7E88440F0F}"/>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5453451" y="15835133"/>
            <a:ext cx="1128629" cy="483698"/>
          </a:xfrm>
          <a:prstGeom prst="rect">
            <a:avLst/>
          </a:prstGeom>
        </p:spPr>
      </p:pic>
      <p:pic>
        <p:nvPicPr>
          <p:cNvPr id="4739" name="Graphic 4738">
            <a:extLst>
              <a:ext uri="{FF2B5EF4-FFF2-40B4-BE49-F238E27FC236}">
                <a16:creationId xmlns:a16="http://schemas.microsoft.com/office/drawing/2014/main" id="{CBA9C28B-BF36-0785-E32C-8C7F605F4E7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923106" y="20094229"/>
            <a:ext cx="1128629" cy="483698"/>
          </a:xfrm>
          <a:prstGeom prst="rect">
            <a:avLst/>
          </a:prstGeom>
        </p:spPr>
      </p:pic>
      <p:pic>
        <p:nvPicPr>
          <p:cNvPr id="4740" name="Graphic 4739">
            <a:extLst>
              <a:ext uri="{FF2B5EF4-FFF2-40B4-BE49-F238E27FC236}">
                <a16:creationId xmlns:a16="http://schemas.microsoft.com/office/drawing/2014/main" id="{97CCA545-81C7-4442-2F2C-5A4E9B4B3593}"/>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3167071" y="17688567"/>
            <a:ext cx="3693383" cy="1546067"/>
          </a:xfrm>
          <a:prstGeom prst="rect">
            <a:avLst/>
          </a:prstGeom>
        </p:spPr>
      </p:pic>
      <p:pic>
        <p:nvPicPr>
          <p:cNvPr id="4741" name="Graphic 4740">
            <a:extLst>
              <a:ext uri="{FF2B5EF4-FFF2-40B4-BE49-F238E27FC236}">
                <a16:creationId xmlns:a16="http://schemas.microsoft.com/office/drawing/2014/main" id="{1C29E6BF-A952-585C-DDA6-D2EE8ADCBD06}"/>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3127320" y="19343055"/>
            <a:ext cx="3693383" cy="1546067"/>
          </a:xfrm>
          <a:prstGeom prst="rect">
            <a:avLst/>
          </a:prstGeom>
        </p:spPr>
      </p:pic>
      <p:pic>
        <p:nvPicPr>
          <p:cNvPr id="4742" name="Graphic 4741">
            <a:extLst>
              <a:ext uri="{FF2B5EF4-FFF2-40B4-BE49-F238E27FC236}">
                <a16:creationId xmlns:a16="http://schemas.microsoft.com/office/drawing/2014/main" id="{1422C76F-3512-3F70-8A86-49715D37F928}"/>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071613" y="20080658"/>
            <a:ext cx="1323011" cy="424362"/>
          </a:xfrm>
          <a:prstGeom prst="rect">
            <a:avLst/>
          </a:prstGeom>
        </p:spPr>
      </p:pic>
      <mc:AlternateContent xmlns:mc="http://schemas.openxmlformats.org/markup-compatibility/2006" xmlns:a14="http://schemas.microsoft.com/office/drawing/2010/main">
        <mc:Choice Requires="a14">
          <p:sp>
            <p:nvSpPr>
              <p:cNvPr id="4737" name="TextBox 4736">
                <a:extLst>
                  <a:ext uri="{FF2B5EF4-FFF2-40B4-BE49-F238E27FC236}">
                    <a16:creationId xmlns:a16="http://schemas.microsoft.com/office/drawing/2014/main" id="{D0A50450-7748-4A99-7A67-DC804BE252CA}"/>
                  </a:ext>
                </a:extLst>
              </p:cNvPr>
              <p:cNvSpPr txBox="1"/>
              <p:nvPr/>
            </p:nvSpPr>
            <p:spPr>
              <a:xfrm>
                <a:off x="9306254" y="8743616"/>
                <a:ext cx="847539" cy="693861"/>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𝐶</m:t>
                          </m:r>
                        </m:e>
                        <m:sub>
                          <m:r>
                            <a:rPr lang="en-US" altLang="zh-CN" sz="3600" i="1" dirty="0">
                              <a:latin typeface="Cambria Math" panose="02040503050406030204" pitchFamily="18" charset="0"/>
                            </a:rPr>
                            <m:t>𝑔𝑡</m:t>
                          </m:r>
                        </m:sub>
                      </m:sSub>
                      <m:r>
                        <a:rPr lang="en-US" altLang="zh-CN" sz="3600" i="1">
                          <a:latin typeface="Cambria Math" panose="02040503050406030204" pitchFamily="18" charset="0"/>
                        </a:rPr>
                        <m:t> </m:t>
                      </m:r>
                    </m:oMath>
                  </m:oMathPara>
                </a14:m>
                <a:endParaRPr lang="zh-CN" altLang="en-US" sz="3600" dirty="0" err="1">
                  <a:latin typeface="+mn-lt"/>
                </a:endParaRPr>
              </a:p>
            </p:txBody>
          </p:sp>
        </mc:Choice>
        <mc:Fallback xmlns="">
          <p:sp>
            <p:nvSpPr>
              <p:cNvPr id="4737" name="TextBox 4736">
                <a:extLst>
                  <a:ext uri="{FF2B5EF4-FFF2-40B4-BE49-F238E27FC236}">
                    <a16:creationId xmlns:a16="http://schemas.microsoft.com/office/drawing/2014/main" id="{D0A50450-7748-4A99-7A67-DC804BE252CA}"/>
                  </a:ext>
                </a:extLst>
              </p:cNvPr>
              <p:cNvSpPr txBox="1">
                <a:spLocks noRot="1" noChangeAspect="1" noMove="1" noResize="1" noEditPoints="1" noAdjustHandles="1" noChangeArrowheads="1" noChangeShapeType="1" noTextEdit="1"/>
              </p:cNvSpPr>
              <p:nvPr/>
            </p:nvSpPr>
            <p:spPr>
              <a:xfrm>
                <a:off x="9306254" y="8743616"/>
                <a:ext cx="847539" cy="693861"/>
              </a:xfrm>
              <a:prstGeom prst="rect">
                <a:avLst/>
              </a:prstGeom>
              <a:blipFill>
                <a:blip r:embed="rId64"/>
                <a:stretch>
                  <a:fillRect/>
                </a:stretch>
              </a:blipFill>
            </p:spPr>
            <p:txBody>
              <a:bodyPr/>
              <a:lstStyle/>
              <a:p>
                <a:r>
                  <a:rPr lang="zh-CN" altLang="en-US">
                    <a:noFill/>
                  </a:rPr>
                  <a:t> </a:t>
                </a:r>
              </a:p>
            </p:txBody>
          </p:sp>
        </mc:Fallback>
      </mc:AlternateContent>
      <p:sp>
        <p:nvSpPr>
          <p:cNvPr id="4989" name="Rectangle 4988">
            <a:extLst>
              <a:ext uri="{FF2B5EF4-FFF2-40B4-BE49-F238E27FC236}">
                <a16:creationId xmlns:a16="http://schemas.microsoft.com/office/drawing/2014/main" id="{386D8C09-412B-EE89-CDDB-44999B9C118C}"/>
              </a:ext>
            </a:extLst>
          </p:cNvPr>
          <p:cNvSpPr/>
          <p:nvPr/>
        </p:nvSpPr>
        <p:spPr>
          <a:xfrm>
            <a:off x="742868" y="8237318"/>
            <a:ext cx="27823112" cy="13047785"/>
          </a:xfrm>
          <a:prstGeom prst="rect">
            <a:avLst/>
          </a:prstGeom>
          <a:noFill/>
          <a:ln w="38100">
            <a:solidFill>
              <a:srgbClr val="2565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061" name="Rectangle 5060">
            <a:extLst>
              <a:ext uri="{FF2B5EF4-FFF2-40B4-BE49-F238E27FC236}">
                <a16:creationId xmlns:a16="http://schemas.microsoft.com/office/drawing/2014/main" id="{1E18C8C5-9A31-68D2-E2B0-7534D139AF70}"/>
              </a:ext>
            </a:extLst>
          </p:cNvPr>
          <p:cNvSpPr/>
          <p:nvPr/>
        </p:nvSpPr>
        <p:spPr>
          <a:xfrm>
            <a:off x="731605" y="7344540"/>
            <a:ext cx="27849074" cy="891475"/>
          </a:xfrm>
          <a:prstGeom prst="rect">
            <a:avLst/>
          </a:prstGeom>
          <a:solidFill>
            <a:srgbClr val="2565B0"/>
          </a:solidFill>
          <a:ln>
            <a:solidFill>
              <a:srgbClr val="2565B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solidFill>
                  <a:schemeClr val="bg1"/>
                </a:solidFill>
              </a:rPr>
              <a:t>Method</a:t>
            </a:r>
            <a:endParaRPr lang="zh-CN" altLang="en-US" b="1" dirty="0">
              <a:solidFill>
                <a:schemeClr val="bg1"/>
              </a:solidFill>
            </a:endParaRPr>
          </a:p>
        </p:txBody>
      </p:sp>
      <p:pic>
        <p:nvPicPr>
          <p:cNvPr id="4997" name="Picture 4996" descr="A picture containing text&#10;&#10;Description automatically generated">
            <a:extLst>
              <a:ext uri="{FF2B5EF4-FFF2-40B4-BE49-F238E27FC236}">
                <a16:creationId xmlns:a16="http://schemas.microsoft.com/office/drawing/2014/main" id="{341101F5-0752-2945-430E-E3384D5D363F}"/>
              </a:ext>
            </a:extLst>
          </p:cNvPr>
          <p:cNvPicPr>
            <a:picLocks noChangeAspect="1"/>
          </p:cNvPicPr>
          <p:nvPr/>
        </p:nvPicPr>
        <p:blipFill rotWithShape="1">
          <a:blip r:embed="rId65"/>
          <a:srcRect l="13120" t="50355" r="56199" b="18659"/>
          <a:stretch/>
        </p:blipFill>
        <p:spPr>
          <a:xfrm>
            <a:off x="31501512" y="5445197"/>
            <a:ext cx="2002922" cy="1480818"/>
          </a:xfrm>
          <a:prstGeom prst="rect">
            <a:avLst/>
          </a:prstGeom>
        </p:spPr>
      </p:pic>
      <p:pic>
        <p:nvPicPr>
          <p:cNvPr id="4998" name="Picture 4997" descr="A picture containing indoor, floor&#10;&#10;Description automatically generated">
            <a:extLst>
              <a:ext uri="{FF2B5EF4-FFF2-40B4-BE49-F238E27FC236}">
                <a16:creationId xmlns:a16="http://schemas.microsoft.com/office/drawing/2014/main" id="{54B21A93-4EDC-FD8E-6F52-945963D926D1}"/>
              </a:ext>
            </a:extLst>
          </p:cNvPr>
          <p:cNvPicPr>
            <a:picLocks noChangeAspect="1"/>
          </p:cNvPicPr>
          <p:nvPr/>
        </p:nvPicPr>
        <p:blipFill>
          <a:blip r:embed="rId66"/>
          <a:stretch>
            <a:fillRect/>
          </a:stretch>
        </p:blipFill>
        <p:spPr>
          <a:xfrm>
            <a:off x="39589385" y="3981939"/>
            <a:ext cx="2006290" cy="1468698"/>
          </a:xfrm>
          <a:prstGeom prst="rect">
            <a:avLst/>
          </a:prstGeom>
        </p:spPr>
      </p:pic>
      <p:pic>
        <p:nvPicPr>
          <p:cNvPr id="4999" name="Picture 4998" descr="A picture containing indoor, person&#10;&#10;Description automatically generated">
            <a:extLst>
              <a:ext uri="{FF2B5EF4-FFF2-40B4-BE49-F238E27FC236}">
                <a16:creationId xmlns:a16="http://schemas.microsoft.com/office/drawing/2014/main" id="{07A25D86-5E3A-7008-DA4F-A6B4FFAAA8F5}"/>
              </a:ext>
            </a:extLst>
          </p:cNvPr>
          <p:cNvPicPr>
            <a:picLocks noChangeAspect="1"/>
          </p:cNvPicPr>
          <p:nvPr/>
        </p:nvPicPr>
        <p:blipFill rotWithShape="1">
          <a:blip r:embed="rId67"/>
          <a:srcRect l="12364" t="50000" r="56588" b="18953"/>
          <a:stretch/>
        </p:blipFill>
        <p:spPr>
          <a:xfrm>
            <a:off x="33509774" y="3981939"/>
            <a:ext cx="2006290" cy="1468698"/>
          </a:xfrm>
          <a:prstGeom prst="rect">
            <a:avLst/>
          </a:prstGeom>
        </p:spPr>
      </p:pic>
      <p:pic>
        <p:nvPicPr>
          <p:cNvPr id="5000" name="Picture 4999" descr="A picture containing person&#10;&#10;Description automatically generated">
            <a:extLst>
              <a:ext uri="{FF2B5EF4-FFF2-40B4-BE49-F238E27FC236}">
                <a16:creationId xmlns:a16="http://schemas.microsoft.com/office/drawing/2014/main" id="{8AD59C95-F28E-B920-279B-136143253DE3}"/>
              </a:ext>
            </a:extLst>
          </p:cNvPr>
          <p:cNvPicPr>
            <a:picLocks noChangeAspect="1"/>
          </p:cNvPicPr>
          <p:nvPr/>
        </p:nvPicPr>
        <p:blipFill rotWithShape="1">
          <a:blip r:embed="rId68"/>
          <a:srcRect l="13068" t="50000" r="55883" b="18953"/>
          <a:stretch/>
        </p:blipFill>
        <p:spPr>
          <a:xfrm>
            <a:off x="35506470" y="3981940"/>
            <a:ext cx="2006284" cy="1468698"/>
          </a:xfrm>
          <a:prstGeom prst="rect">
            <a:avLst/>
          </a:prstGeom>
        </p:spPr>
      </p:pic>
      <p:pic>
        <p:nvPicPr>
          <p:cNvPr id="5001" name="Picture 5000" descr="A picture containing indoor, person, person, standing&#10;&#10;Description automatically generated">
            <a:extLst>
              <a:ext uri="{FF2B5EF4-FFF2-40B4-BE49-F238E27FC236}">
                <a16:creationId xmlns:a16="http://schemas.microsoft.com/office/drawing/2014/main" id="{A15C1C8F-CF93-FC03-F320-67EDCD6E6586}"/>
              </a:ext>
            </a:extLst>
          </p:cNvPr>
          <p:cNvPicPr>
            <a:picLocks noChangeAspect="1"/>
          </p:cNvPicPr>
          <p:nvPr/>
        </p:nvPicPr>
        <p:blipFill rotWithShape="1">
          <a:blip r:embed="rId69"/>
          <a:srcRect l="12365" t="50000" r="56588" b="18953"/>
          <a:stretch/>
        </p:blipFill>
        <p:spPr>
          <a:xfrm>
            <a:off x="31503486" y="3978599"/>
            <a:ext cx="2006289" cy="1468699"/>
          </a:xfrm>
          <a:prstGeom prst="rect">
            <a:avLst/>
          </a:prstGeom>
        </p:spPr>
      </p:pic>
      <p:pic>
        <p:nvPicPr>
          <p:cNvPr id="5002" name="Picture 5001" descr="A couple of men playing video games&#10;&#10;Description automatically generated with low confidence">
            <a:extLst>
              <a:ext uri="{FF2B5EF4-FFF2-40B4-BE49-F238E27FC236}">
                <a16:creationId xmlns:a16="http://schemas.microsoft.com/office/drawing/2014/main" id="{93BD778A-5C0B-CF1E-7383-11825E0FD947}"/>
              </a:ext>
            </a:extLst>
          </p:cNvPr>
          <p:cNvPicPr>
            <a:picLocks noChangeAspect="1"/>
          </p:cNvPicPr>
          <p:nvPr/>
        </p:nvPicPr>
        <p:blipFill rotWithShape="1">
          <a:blip r:embed="rId70"/>
          <a:srcRect l="12364" t="50000" r="56588" b="18953"/>
          <a:stretch/>
        </p:blipFill>
        <p:spPr>
          <a:xfrm>
            <a:off x="29497197" y="3975260"/>
            <a:ext cx="2006293" cy="1468698"/>
          </a:xfrm>
          <a:prstGeom prst="rect">
            <a:avLst/>
          </a:prstGeom>
        </p:spPr>
      </p:pic>
      <p:sp>
        <p:nvSpPr>
          <p:cNvPr id="5003" name="Rectangle 5002">
            <a:extLst>
              <a:ext uri="{FF2B5EF4-FFF2-40B4-BE49-F238E27FC236}">
                <a16:creationId xmlns:a16="http://schemas.microsoft.com/office/drawing/2014/main" id="{8EB775A6-DCE0-6C9F-C257-20D8A11BB391}"/>
              </a:ext>
            </a:extLst>
          </p:cNvPr>
          <p:cNvSpPr/>
          <p:nvPr/>
        </p:nvSpPr>
        <p:spPr>
          <a:xfrm>
            <a:off x="39816975" y="4716288"/>
            <a:ext cx="622892" cy="45598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862" tIns="36931" rIns="73862" bIns="36931" numCol="1" spcCol="0" rtlCol="0" fromWordArt="0" anchor="t" anchorCtr="0" forceAA="0" compatLnSpc="1">
            <a:prstTxWarp prst="textNoShape">
              <a:avLst/>
            </a:prstTxWarp>
            <a:noAutofit/>
          </a:bodyPr>
          <a:lstStyle/>
          <a:p>
            <a:pPr algn="ctr">
              <a:lnSpc>
                <a:spcPct val="114000"/>
              </a:lnSpc>
            </a:pPr>
            <a:endParaRPr lang="zh-CN" altLang="en-US" sz="681" dirty="0"/>
          </a:p>
        </p:txBody>
      </p:sp>
      <p:pic>
        <p:nvPicPr>
          <p:cNvPr id="5004" name="Picture 5003" descr="A picture containing indoor, floor&#10;&#10;Description automatically generated">
            <a:extLst>
              <a:ext uri="{FF2B5EF4-FFF2-40B4-BE49-F238E27FC236}">
                <a16:creationId xmlns:a16="http://schemas.microsoft.com/office/drawing/2014/main" id="{EF454C08-A706-3A47-D38F-AA2EED2899B3}"/>
              </a:ext>
            </a:extLst>
          </p:cNvPr>
          <p:cNvPicPr>
            <a:picLocks noChangeAspect="1"/>
          </p:cNvPicPr>
          <p:nvPr/>
        </p:nvPicPr>
        <p:blipFill rotWithShape="1">
          <a:blip r:embed="rId66"/>
          <a:srcRect l="11516" t="50000" r="57438" b="18953"/>
          <a:stretch/>
        </p:blipFill>
        <p:spPr>
          <a:xfrm>
            <a:off x="37587049" y="3981945"/>
            <a:ext cx="2006284" cy="1468692"/>
          </a:xfrm>
          <a:prstGeom prst="rect">
            <a:avLst/>
          </a:prstGeom>
        </p:spPr>
      </p:pic>
      <p:sp>
        <p:nvSpPr>
          <p:cNvPr id="5005" name="TextBox 5004">
            <a:extLst>
              <a:ext uri="{FF2B5EF4-FFF2-40B4-BE49-F238E27FC236}">
                <a16:creationId xmlns:a16="http://schemas.microsoft.com/office/drawing/2014/main" id="{39D033EA-8615-1111-5F5B-238F7022921C}"/>
              </a:ext>
            </a:extLst>
          </p:cNvPr>
          <p:cNvSpPr txBox="1"/>
          <p:nvPr/>
        </p:nvSpPr>
        <p:spPr>
          <a:xfrm>
            <a:off x="30004595" y="3598374"/>
            <a:ext cx="1083037" cy="369503"/>
          </a:xfrm>
          <a:prstGeom prst="rect">
            <a:avLst/>
          </a:prstGeom>
          <a:noFill/>
        </p:spPr>
        <p:txBody>
          <a:bodyPr wrap="none" lIns="0" tIns="0" rIns="0" bIns="0" rtlCol="0">
            <a:spAutoFit/>
          </a:bodyPr>
          <a:lstStyle/>
          <a:p>
            <a:pPr>
              <a:lnSpc>
                <a:spcPct val="114000"/>
              </a:lnSpc>
            </a:pPr>
            <a:r>
              <a:rPr lang="en-US" altLang="zh-CN" sz="2262" b="1" dirty="0"/>
              <a:t>D-</a:t>
            </a:r>
            <a:r>
              <a:rPr lang="en-US" altLang="zh-CN" sz="2262" b="1" dirty="0" err="1"/>
              <a:t>NeRF</a:t>
            </a:r>
            <a:endParaRPr lang="zh-CN" altLang="en-US" sz="2262" b="1" dirty="0" err="1"/>
          </a:p>
        </p:txBody>
      </p:sp>
      <p:sp>
        <p:nvSpPr>
          <p:cNvPr id="5006" name="TextBox 5005">
            <a:extLst>
              <a:ext uri="{FF2B5EF4-FFF2-40B4-BE49-F238E27FC236}">
                <a16:creationId xmlns:a16="http://schemas.microsoft.com/office/drawing/2014/main" id="{E642DD5C-EFE7-042C-176B-9A02FC4BC3B0}"/>
              </a:ext>
            </a:extLst>
          </p:cNvPr>
          <p:cNvSpPr txBox="1"/>
          <p:nvPr/>
        </p:nvSpPr>
        <p:spPr>
          <a:xfrm>
            <a:off x="31501027" y="3584616"/>
            <a:ext cx="2195389" cy="369503"/>
          </a:xfrm>
          <a:prstGeom prst="rect">
            <a:avLst/>
          </a:prstGeom>
          <a:noFill/>
        </p:spPr>
        <p:txBody>
          <a:bodyPr wrap="none" lIns="0" tIns="0" rIns="0" bIns="0" rtlCol="0">
            <a:spAutoFit/>
          </a:bodyPr>
          <a:lstStyle/>
          <a:p>
            <a:pPr>
              <a:lnSpc>
                <a:spcPct val="114000"/>
              </a:lnSpc>
            </a:pPr>
            <a:r>
              <a:rPr lang="en-US" altLang="zh-CN" sz="2262" b="1" dirty="0"/>
              <a:t>Ours (w/o-DGS)</a:t>
            </a:r>
            <a:endParaRPr lang="zh-CN" altLang="en-US" sz="2262" b="1" dirty="0" err="1"/>
          </a:p>
        </p:txBody>
      </p:sp>
      <p:sp>
        <p:nvSpPr>
          <p:cNvPr id="5007" name="TextBox 5006">
            <a:extLst>
              <a:ext uri="{FF2B5EF4-FFF2-40B4-BE49-F238E27FC236}">
                <a16:creationId xmlns:a16="http://schemas.microsoft.com/office/drawing/2014/main" id="{2DAAA9E5-C514-E429-E938-2A22BA4DB585}"/>
              </a:ext>
            </a:extLst>
          </p:cNvPr>
          <p:cNvSpPr txBox="1"/>
          <p:nvPr/>
        </p:nvSpPr>
        <p:spPr>
          <a:xfrm>
            <a:off x="33731209" y="3582469"/>
            <a:ext cx="1770318" cy="369503"/>
          </a:xfrm>
          <a:prstGeom prst="rect">
            <a:avLst/>
          </a:prstGeom>
          <a:noFill/>
        </p:spPr>
        <p:txBody>
          <a:bodyPr wrap="none" lIns="0" tIns="0" rIns="0" bIns="0" rtlCol="0">
            <a:spAutoFit/>
          </a:bodyPr>
          <a:lstStyle/>
          <a:p>
            <a:pPr>
              <a:lnSpc>
                <a:spcPct val="114000"/>
              </a:lnSpc>
            </a:pPr>
            <a:r>
              <a:rPr lang="en-US" altLang="zh-CN" sz="2262" b="1" dirty="0"/>
              <a:t>Ours (GNLL)</a:t>
            </a:r>
            <a:endParaRPr lang="zh-CN" altLang="en-US" sz="2262" b="1" dirty="0" err="1"/>
          </a:p>
        </p:txBody>
      </p:sp>
      <p:sp>
        <p:nvSpPr>
          <p:cNvPr id="5008" name="TextBox 5007">
            <a:extLst>
              <a:ext uri="{FF2B5EF4-FFF2-40B4-BE49-F238E27FC236}">
                <a16:creationId xmlns:a16="http://schemas.microsoft.com/office/drawing/2014/main" id="{5D215F1E-30E9-956B-B241-92C0EB6C27CB}"/>
              </a:ext>
            </a:extLst>
          </p:cNvPr>
          <p:cNvSpPr txBox="1"/>
          <p:nvPr/>
        </p:nvSpPr>
        <p:spPr>
          <a:xfrm>
            <a:off x="35776109" y="3587191"/>
            <a:ext cx="1605826" cy="369503"/>
          </a:xfrm>
          <a:prstGeom prst="rect">
            <a:avLst/>
          </a:prstGeom>
          <a:noFill/>
        </p:spPr>
        <p:txBody>
          <a:bodyPr wrap="none" lIns="0" tIns="0" rIns="0" bIns="0" rtlCol="0">
            <a:spAutoFit/>
          </a:bodyPr>
          <a:lstStyle/>
          <a:p>
            <a:pPr>
              <a:lnSpc>
                <a:spcPct val="114000"/>
              </a:lnSpc>
            </a:pPr>
            <a:r>
              <a:rPr lang="en-US" altLang="zh-CN" sz="2262" b="1" dirty="0"/>
              <a:t>Ours (MSE)</a:t>
            </a:r>
            <a:endParaRPr lang="zh-CN" altLang="en-US" sz="2262" b="1" dirty="0" err="1"/>
          </a:p>
        </p:txBody>
      </p:sp>
      <p:sp>
        <p:nvSpPr>
          <p:cNvPr id="5009" name="TextBox 5008">
            <a:extLst>
              <a:ext uri="{FF2B5EF4-FFF2-40B4-BE49-F238E27FC236}">
                <a16:creationId xmlns:a16="http://schemas.microsoft.com/office/drawing/2014/main" id="{23418D5E-CF94-3778-1909-07311A41FFE7}"/>
              </a:ext>
            </a:extLst>
          </p:cNvPr>
          <p:cNvSpPr txBox="1"/>
          <p:nvPr/>
        </p:nvSpPr>
        <p:spPr>
          <a:xfrm>
            <a:off x="38744183" y="3583386"/>
            <a:ext cx="1737746" cy="369503"/>
          </a:xfrm>
          <a:prstGeom prst="rect">
            <a:avLst/>
          </a:prstGeom>
          <a:noFill/>
        </p:spPr>
        <p:txBody>
          <a:bodyPr wrap="none" lIns="0" tIns="0" rIns="0" bIns="0" rtlCol="0">
            <a:spAutoFit/>
          </a:bodyPr>
          <a:lstStyle/>
          <a:p>
            <a:pPr>
              <a:lnSpc>
                <a:spcPct val="114000"/>
              </a:lnSpc>
            </a:pPr>
            <a:r>
              <a:rPr lang="en-US" altLang="zh-CN" sz="2262" b="1" dirty="0" err="1"/>
              <a:t>Groundtruth</a:t>
            </a:r>
            <a:endParaRPr lang="zh-CN" altLang="en-US" sz="2262" b="1" dirty="0" err="1"/>
          </a:p>
        </p:txBody>
      </p:sp>
      <p:pic>
        <p:nvPicPr>
          <p:cNvPr id="5010" name="Picture 5009" descr="A picture containing text&#10;&#10;Description automatically generated">
            <a:extLst>
              <a:ext uri="{FF2B5EF4-FFF2-40B4-BE49-F238E27FC236}">
                <a16:creationId xmlns:a16="http://schemas.microsoft.com/office/drawing/2014/main" id="{90EE42BB-6DE7-2658-48F4-8BEBBAE5636B}"/>
              </a:ext>
            </a:extLst>
          </p:cNvPr>
          <p:cNvPicPr>
            <a:picLocks noChangeAspect="1"/>
          </p:cNvPicPr>
          <p:nvPr/>
        </p:nvPicPr>
        <p:blipFill>
          <a:blip r:embed="rId71"/>
          <a:stretch>
            <a:fillRect/>
          </a:stretch>
        </p:blipFill>
        <p:spPr>
          <a:xfrm>
            <a:off x="39573110" y="5450639"/>
            <a:ext cx="2024533" cy="1482053"/>
          </a:xfrm>
          <a:prstGeom prst="rect">
            <a:avLst/>
          </a:prstGeom>
          <a:ln w="38100">
            <a:noFill/>
          </a:ln>
        </p:spPr>
      </p:pic>
      <p:sp>
        <p:nvSpPr>
          <p:cNvPr id="5011" name="Rectangle 5010">
            <a:extLst>
              <a:ext uri="{FF2B5EF4-FFF2-40B4-BE49-F238E27FC236}">
                <a16:creationId xmlns:a16="http://schemas.microsoft.com/office/drawing/2014/main" id="{673DB936-40E8-1540-474B-57D5F4A76F0E}"/>
              </a:ext>
            </a:extLst>
          </p:cNvPr>
          <p:cNvSpPr/>
          <p:nvPr/>
        </p:nvSpPr>
        <p:spPr>
          <a:xfrm>
            <a:off x="39816981" y="6184983"/>
            <a:ext cx="622892" cy="45598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862" tIns="36931" rIns="73862" bIns="36931" numCol="1" spcCol="0" rtlCol="0" fromWordArt="0" anchor="t" anchorCtr="0" forceAA="0" compatLnSpc="1">
            <a:prstTxWarp prst="textNoShape">
              <a:avLst/>
            </a:prstTxWarp>
            <a:noAutofit/>
          </a:bodyPr>
          <a:lstStyle/>
          <a:p>
            <a:pPr algn="ctr">
              <a:lnSpc>
                <a:spcPct val="114000"/>
              </a:lnSpc>
            </a:pPr>
            <a:endParaRPr lang="zh-CN" altLang="en-US" sz="681" dirty="0"/>
          </a:p>
        </p:txBody>
      </p:sp>
      <p:pic>
        <p:nvPicPr>
          <p:cNvPr id="5012" name="Picture 5011" descr="A picture containing text&#10;&#10;Description automatically generated">
            <a:extLst>
              <a:ext uri="{FF2B5EF4-FFF2-40B4-BE49-F238E27FC236}">
                <a16:creationId xmlns:a16="http://schemas.microsoft.com/office/drawing/2014/main" id="{98D905A6-ECCB-E614-50D9-5D007CF43D85}"/>
              </a:ext>
            </a:extLst>
          </p:cNvPr>
          <p:cNvPicPr>
            <a:picLocks noChangeAspect="1"/>
          </p:cNvPicPr>
          <p:nvPr/>
        </p:nvPicPr>
        <p:blipFill rotWithShape="1">
          <a:blip r:embed="rId71"/>
          <a:srcRect l="12428" t="50000" r="56595" b="18953"/>
          <a:stretch/>
        </p:blipFill>
        <p:spPr>
          <a:xfrm>
            <a:off x="37586576" y="5454002"/>
            <a:ext cx="2006284" cy="1472008"/>
          </a:xfrm>
          <a:prstGeom prst="rect">
            <a:avLst/>
          </a:prstGeom>
        </p:spPr>
      </p:pic>
      <p:pic>
        <p:nvPicPr>
          <p:cNvPr id="5013" name="Picture 5012" descr="A picture containing bathroom&#10;&#10;Description automatically generated">
            <a:extLst>
              <a:ext uri="{FF2B5EF4-FFF2-40B4-BE49-F238E27FC236}">
                <a16:creationId xmlns:a16="http://schemas.microsoft.com/office/drawing/2014/main" id="{155ED804-5B58-C53B-3ED5-FD361C79AFC1}"/>
              </a:ext>
            </a:extLst>
          </p:cNvPr>
          <p:cNvPicPr>
            <a:picLocks noChangeAspect="1"/>
          </p:cNvPicPr>
          <p:nvPr/>
        </p:nvPicPr>
        <p:blipFill rotWithShape="1">
          <a:blip r:embed="rId72"/>
          <a:srcRect l="13229" t="49607" r="55603" b="19223"/>
          <a:stretch/>
        </p:blipFill>
        <p:spPr>
          <a:xfrm>
            <a:off x="35502516" y="5453978"/>
            <a:ext cx="2006284" cy="1468692"/>
          </a:xfrm>
          <a:prstGeom prst="rect">
            <a:avLst/>
          </a:prstGeom>
        </p:spPr>
      </p:pic>
      <p:pic>
        <p:nvPicPr>
          <p:cNvPr id="5014" name="Picture 5013" descr="A picture containing standing, blurry&#10;&#10;Description automatically generated">
            <a:extLst>
              <a:ext uri="{FF2B5EF4-FFF2-40B4-BE49-F238E27FC236}">
                <a16:creationId xmlns:a16="http://schemas.microsoft.com/office/drawing/2014/main" id="{7B3ADFBB-617C-AA6C-F606-B0D648C63AF7}"/>
              </a:ext>
            </a:extLst>
          </p:cNvPr>
          <p:cNvPicPr>
            <a:picLocks noChangeAspect="1"/>
          </p:cNvPicPr>
          <p:nvPr/>
        </p:nvPicPr>
        <p:blipFill rotWithShape="1">
          <a:blip r:embed="rId73"/>
          <a:srcRect l="12872" t="49903" r="56306" b="18968"/>
          <a:stretch/>
        </p:blipFill>
        <p:spPr>
          <a:xfrm>
            <a:off x="33505829" y="5457318"/>
            <a:ext cx="2004309" cy="1468692"/>
          </a:xfrm>
          <a:prstGeom prst="rect">
            <a:avLst/>
          </a:prstGeom>
        </p:spPr>
      </p:pic>
      <p:pic>
        <p:nvPicPr>
          <p:cNvPr id="5015" name="Picture 5014" descr="No image&#10;&#10;Description automatically generated">
            <a:extLst>
              <a:ext uri="{FF2B5EF4-FFF2-40B4-BE49-F238E27FC236}">
                <a16:creationId xmlns:a16="http://schemas.microsoft.com/office/drawing/2014/main" id="{EF9869D9-6F7E-D860-8875-DD535081F5C2}"/>
              </a:ext>
            </a:extLst>
          </p:cNvPr>
          <p:cNvPicPr>
            <a:picLocks noChangeAspect="1"/>
          </p:cNvPicPr>
          <p:nvPr/>
        </p:nvPicPr>
        <p:blipFill rotWithShape="1">
          <a:blip r:embed="rId74"/>
          <a:srcRect l="14560" t="49545" r="54393" b="19408"/>
          <a:stretch/>
        </p:blipFill>
        <p:spPr>
          <a:xfrm>
            <a:off x="29498698" y="5443956"/>
            <a:ext cx="2004317" cy="1482053"/>
          </a:xfrm>
          <a:prstGeom prst="rect">
            <a:avLst/>
          </a:prstGeom>
        </p:spPr>
      </p:pic>
      <p:sp>
        <p:nvSpPr>
          <p:cNvPr id="5016" name="TextBox 5015">
            <a:extLst>
              <a:ext uri="{FF2B5EF4-FFF2-40B4-BE49-F238E27FC236}">
                <a16:creationId xmlns:a16="http://schemas.microsoft.com/office/drawing/2014/main" id="{CAAB92DA-9690-142B-060E-2E1C023DCB3C}"/>
              </a:ext>
            </a:extLst>
          </p:cNvPr>
          <p:cNvSpPr txBox="1"/>
          <p:nvPr/>
        </p:nvSpPr>
        <p:spPr>
          <a:xfrm rot="16200000">
            <a:off x="27660691" y="5450551"/>
            <a:ext cx="3090613" cy="316866"/>
          </a:xfrm>
          <a:prstGeom prst="rect">
            <a:avLst/>
          </a:prstGeom>
          <a:noFill/>
        </p:spPr>
        <p:txBody>
          <a:bodyPr wrap="none" lIns="0" tIns="0" rIns="0" bIns="0" rtlCol="0">
            <a:spAutoFit/>
          </a:bodyPr>
          <a:lstStyle/>
          <a:p>
            <a:pPr>
              <a:lnSpc>
                <a:spcPct val="114000"/>
              </a:lnSpc>
            </a:pPr>
            <a:r>
              <a:rPr lang="en-US" altLang="zh-CN" sz="1940" b="1" dirty="0">
                <a:solidFill>
                  <a:srgbClr val="C00000"/>
                </a:solidFill>
              </a:rPr>
              <a:t>Real World Dataset - Toss</a:t>
            </a:r>
            <a:endParaRPr lang="zh-CN" altLang="en-US" sz="1940" b="1" dirty="0" err="1">
              <a:solidFill>
                <a:srgbClr val="C00000"/>
              </a:solidFill>
            </a:endParaRPr>
          </a:p>
        </p:txBody>
      </p:sp>
      <p:sp>
        <p:nvSpPr>
          <p:cNvPr id="5024" name="TextBox 5023">
            <a:extLst>
              <a:ext uri="{FF2B5EF4-FFF2-40B4-BE49-F238E27FC236}">
                <a16:creationId xmlns:a16="http://schemas.microsoft.com/office/drawing/2014/main" id="{D619C863-7DC5-DCA7-3DC0-164D2C1535E2}"/>
              </a:ext>
            </a:extLst>
          </p:cNvPr>
          <p:cNvSpPr txBox="1"/>
          <p:nvPr/>
        </p:nvSpPr>
        <p:spPr>
          <a:xfrm rot="16200000">
            <a:off x="27861774" y="8792814"/>
            <a:ext cx="2697006" cy="294065"/>
          </a:xfrm>
          <a:prstGeom prst="rect">
            <a:avLst/>
          </a:prstGeom>
          <a:noFill/>
        </p:spPr>
        <p:txBody>
          <a:bodyPr wrap="none" lIns="0" tIns="0" rIns="0" bIns="0" rtlCol="0">
            <a:spAutoFit/>
          </a:bodyPr>
          <a:lstStyle/>
          <a:p>
            <a:pPr>
              <a:lnSpc>
                <a:spcPct val="114000"/>
              </a:lnSpc>
            </a:pPr>
            <a:r>
              <a:rPr lang="en-US" altLang="zh-CN" sz="1800" b="1" dirty="0">
                <a:solidFill>
                  <a:srgbClr val="0070C0"/>
                </a:solidFill>
              </a:rPr>
              <a:t>Synthetic Dataset - Dino</a:t>
            </a:r>
            <a:endParaRPr lang="zh-CN" altLang="en-US" sz="1800" b="1" dirty="0" err="1">
              <a:solidFill>
                <a:srgbClr val="0070C0"/>
              </a:solidFill>
            </a:endParaRPr>
          </a:p>
        </p:txBody>
      </p:sp>
      <p:pic>
        <p:nvPicPr>
          <p:cNvPr id="5046" name="Picture 5045" descr="A picture containing indoor, wall, ceiling&#10;&#10;Description automatically generated">
            <a:extLst>
              <a:ext uri="{FF2B5EF4-FFF2-40B4-BE49-F238E27FC236}">
                <a16:creationId xmlns:a16="http://schemas.microsoft.com/office/drawing/2014/main" id="{FFB8CB63-F47F-3623-4780-6140B00ED2FA}"/>
              </a:ext>
            </a:extLst>
          </p:cNvPr>
          <p:cNvPicPr>
            <a:picLocks noChangeAspect="1"/>
          </p:cNvPicPr>
          <p:nvPr/>
        </p:nvPicPr>
        <p:blipFill rotWithShape="1">
          <a:blip r:embed="rId75">
            <a:extLst>
              <a:ext uri="{28A0092B-C50C-407E-A947-70E740481C1C}">
                <a14:useLocalDpi xmlns:a14="http://schemas.microsoft.com/office/drawing/2010/main" val="0"/>
              </a:ext>
            </a:extLst>
          </a:blip>
          <a:srcRect l="30261" t="41589" r="37787" b="26765"/>
          <a:stretch/>
        </p:blipFill>
        <p:spPr>
          <a:xfrm>
            <a:off x="33509322" y="6998917"/>
            <a:ext cx="1992740" cy="1950633"/>
          </a:xfrm>
          <a:prstGeom prst="rect">
            <a:avLst/>
          </a:prstGeom>
        </p:spPr>
      </p:pic>
      <p:pic>
        <p:nvPicPr>
          <p:cNvPr id="5047" name="Picture 5046" descr="A picture containing indoor, wall, ceiling, bed&#10;&#10;Description automatically generated">
            <a:extLst>
              <a:ext uri="{FF2B5EF4-FFF2-40B4-BE49-F238E27FC236}">
                <a16:creationId xmlns:a16="http://schemas.microsoft.com/office/drawing/2014/main" id="{7F181F64-7EA2-A968-AFBD-4C29FF5CEB60}"/>
              </a:ext>
            </a:extLst>
          </p:cNvPr>
          <p:cNvPicPr>
            <a:picLocks noChangeAspect="1"/>
          </p:cNvPicPr>
          <p:nvPr/>
        </p:nvPicPr>
        <p:blipFill rotWithShape="1">
          <a:blip r:embed="rId76">
            <a:extLst>
              <a:ext uri="{28A0092B-C50C-407E-A947-70E740481C1C}">
                <a14:useLocalDpi xmlns:a14="http://schemas.microsoft.com/office/drawing/2010/main" val="0"/>
              </a:ext>
            </a:extLst>
          </a:blip>
          <a:srcRect l="30073" t="41589" r="38057" b="26765"/>
          <a:stretch/>
        </p:blipFill>
        <p:spPr>
          <a:xfrm>
            <a:off x="35502061" y="6994164"/>
            <a:ext cx="2017782" cy="1955648"/>
          </a:xfrm>
          <a:prstGeom prst="rect">
            <a:avLst/>
          </a:prstGeom>
        </p:spPr>
      </p:pic>
      <p:pic>
        <p:nvPicPr>
          <p:cNvPr id="5048" name="Picture 5047" descr="A picture containing indoor, wall, ceiling&#10;&#10;Description automatically generated">
            <a:extLst>
              <a:ext uri="{FF2B5EF4-FFF2-40B4-BE49-F238E27FC236}">
                <a16:creationId xmlns:a16="http://schemas.microsoft.com/office/drawing/2014/main" id="{AC4694D2-A9F1-548A-E7D1-431066491552}"/>
              </a:ext>
            </a:extLst>
          </p:cNvPr>
          <p:cNvPicPr>
            <a:picLocks noChangeAspect="1"/>
          </p:cNvPicPr>
          <p:nvPr/>
        </p:nvPicPr>
        <p:blipFill rotWithShape="1">
          <a:blip r:embed="rId77">
            <a:extLst>
              <a:ext uri="{28A0092B-C50C-407E-A947-70E740481C1C}">
                <a14:useLocalDpi xmlns:a14="http://schemas.microsoft.com/office/drawing/2010/main" val="0"/>
              </a:ext>
            </a:extLst>
          </a:blip>
          <a:srcRect l="30348" t="41589" r="38047" b="26765"/>
          <a:stretch/>
        </p:blipFill>
        <p:spPr>
          <a:xfrm>
            <a:off x="29542165" y="6999106"/>
            <a:ext cx="1992739" cy="1947575"/>
          </a:xfrm>
          <a:prstGeom prst="rect">
            <a:avLst/>
          </a:prstGeom>
        </p:spPr>
      </p:pic>
      <p:pic>
        <p:nvPicPr>
          <p:cNvPr id="5049" name="Picture 5048" descr="A picture containing indoor&#10;&#10;Description automatically generated">
            <a:extLst>
              <a:ext uri="{FF2B5EF4-FFF2-40B4-BE49-F238E27FC236}">
                <a16:creationId xmlns:a16="http://schemas.microsoft.com/office/drawing/2014/main" id="{A2C3D156-8E95-B11D-3F2C-F3874A4EBFA7}"/>
              </a:ext>
            </a:extLst>
          </p:cNvPr>
          <p:cNvPicPr>
            <a:picLocks noChangeAspect="1"/>
          </p:cNvPicPr>
          <p:nvPr/>
        </p:nvPicPr>
        <p:blipFill rotWithShape="1">
          <a:blip r:embed="rId78">
            <a:extLst>
              <a:ext uri="{28A0092B-C50C-407E-A947-70E740481C1C}">
                <a14:useLocalDpi xmlns:a14="http://schemas.microsoft.com/office/drawing/2010/main" val="0"/>
              </a:ext>
            </a:extLst>
          </a:blip>
          <a:srcRect l="30250" t="41589" r="38116" b="26765"/>
          <a:stretch/>
        </p:blipFill>
        <p:spPr>
          <a:xfrm>
            <a:off x="37613953" y="6994164"/>
            <a:ext cx="2000401" cy="1953217"/>
          </a:xfrm>
          <a:prstGeom prst="rect">
            <a:avLst/>
          </a:prstGeom>
        </p:spPr>
      </p:pic>
      <p:pic>
        <p:nvPicPr>
          <p:cNvPr id="5050" name="Picture 5049" descr="A picture containing indoor&#10;&#10;Description automatically generated">
            <a:extLst>
              <a:ext uri="{FF2B5EF4-FFF2-40B4-BE49-F238E27FC236}">
                <a16:creationId xmlns:a16="http://schemas.microsoft.com/office/drawing/2014/main" id="{20C15A39-E031-DB7F-2BF3-6BDFF8C456D3}"/>
              </a:ext>
            </a:extLst>
          </p:cNvPr>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39613166" y="6994164"/>
            <a:ext cx="2000401" cy="1952517"/>
          </a:xfrm>
          <a:prstGeom prst="rect">
            <a:avLst/>
          </a:prstGeom>
        </p:spPr>
      </p:pic>
      <p:sp>
        <p:nvSpPr>
          <p:cNvPr id="5051" name="Rectangle 5050">
            <a:extLst>
              <a:ext uri="{FF2B5EF4-FFF2-40B4-BE49-F238E27FC236}">
                <a16:creationId xmlns:a16="http://schemas.microsoft.com/office/drawing/2014/main" id="{940E2BE7-E325-3A49-07D0-28FA1691F1E5}"/>
              </a:ext>
            </a:extLst>
          </p:cNvPr>
          <p:cNvSpPr/>
          <p:nvPr/>
        </p:nvSpPr>
        <p:spPr>
          <a:xfrm>
            <a:off x="40219454" y="7806208"/>
            <a:ext cx="633043" cy="61788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862" tIns="36931" rIns="73862" bIns="36931" numCol="1" spcCol="0" rtlCol="0" fromWordArt="0" anchor="t" anchorCtr="0" forceAA="0" compatLnSpc="1">
            <a:prstTxWarp prst="textNoShape">
              <a:avLst/>
            </a:prstTxWarp>
            <a:noAutofit/>
          </a:bodyPr>
          <a:lstStyle/>
          <a:p>
            <a:pPr algn="ctr">
              <a:lnSpc>
                <a:spcPct val="114000"/>
              </a:lnSpc>
            </a:pPr>
            <a:endParaRPr lang="zh-CN" altLang="en-US" sz="681" dirty="0"/>
          </a:p>
        </p:txBody>
      </p:sp>
      <p:pic>
        <p:nvPicPr>
          <p:cNvPr id="5052" name="Picture 5051" descr="A picture containing window&#10;&#10;Description automatically generated">
            <a:extLst>
              <a:ext uri="{FF2B5EF4-FFF2-40B4-BE49-F238E27FC236}">
                <a16:creationId xmlns:a16="http://schemas.microsoft.com/office/drawing/2014/main" id="{B8FE23AD-ABCF-4C42-93F4-D3D2916FB027}"/>
              </a:ext>
            </a:extLst>
          </p:cNvPr>
          <p:cNvPicPr>
            <a:picLocks noChangeAspect="1"/>
          </p:cNvPicPr>
          <p:nvPr/>
        </p:nvPicPr>
        <p:blipFill rotWithShape="1">
          <a:blip r:embed="rId79">
            <a:extLst>
              <a:ext uri="{28A0092B-C50C-407E-A947-70E740481C1C}">
                <a14:useLocalDpi xmlns:a14="http://schemas.microsoft.com/office/drawing/2010/main" val="0"/>
              </a:ext>
            </a:extLst>
          </a:blip>
          <a:srcRect l="30395" t="41703" r="38528" b="26803"/>
          <a:stretch/>
        </p:blipFill>
        <p:spPr>
          <a:xfrm>
            <a:off x="35496632" y="8945117"/>
            <a:ext cx="1988848" cy="1955648"/>
          </a:xfrm>
          <a:prstGeom prst="rect">
            <a:avLst/>
          </a:prstGeom>
        </p:spPr>
      </p:pic>
      <p:pic>
        <p:nvPicPr>
          <p:cNvPr id="5053" name="Picture 5052" descr="A picture containing weapon&#10;&#10;Description automatically generated">
            <a:extLst>
              <a:ext uri="{FF2B5EF4-FFF2-40B4-BE49-F238E27FC236}">
                <a16:creationId xmlns:a16="http://schemas.microsoft.com/office/drawing/2014/main" id="{04B60CF3-9865-A7D4-C8F7-FFCE4216EE29}"/>
              </a:ext>
            </a:extLst>
          </p:cNvPr>
          <p:cNvPicPr>
            <a:picLocks noChangeAspect="1"/>
          </p:cNvPicPr>
          <p:nvPr/>
        </p:nvPicPr>
        <p:blipFill rotWithShape="1">
          <a:blip r:embed="rId80">
            <a:extLst>
              <a:ext uri="{28A0092B-C50C-407E-A947-70E740481C1C}">
                <a14:useLocalDpi xmlns:a14="http://schemas.microsoft.com/office/drawing/2010/main" val="0"/>
              </a:ext>
            </a:extLst>
          </a:blip>
          <a:srcRect l="30631" t="41101" r="37218" b="27434"/>
          <a:stretch/>
        </p:blipFill>
        <p:spPr>
          <a:xfrm>
            <a:off x="31538207" y="8949550"/>
            <a:ext cx="1995342" cy="1947575"/>
          </a:xfrm>
          <a:prstGeom prst="rect">
            <a:avLst/>
          </a:prstGeom>
        </p:spPr>
      </p:pic>
      <p:pic>
        <p:nvPicPr>
          <p:cNvPr id="5054" name="Picture 5053" descr="A picture containing wall, indoor, nature&#10;&#10;Description automatically generated">
            <a:extLst>
              <a:ext uri="{FF2B5EF4-FFF2-40B4-BE49-F238E27FC236}">
                <a16:creationId xmlns:a16="http://schemas.microsoft.com/office/drawing/2014/main" id="{BA4C5C2B-76C1-97E3-5D5D-FC4172EAEB50}"/>
              </a:ext>
            </a:extLst>
          </p:cNvPr>
          <p:cNvPicPr>
            <a:picLocks noChangeAspect="1"/>
          </p:cNvPicPr>
          <p:nvPr/>
        </p:nvPicPr>
        <p:blipFill rotWithShape="1">
          <a:blip r:embed="rId81">
            <a:extLst>
              <a:ext uri="{28A0092B-C50C-407E-A947-70E740481C1C}">
                <a14:useLocalDpi xmlns:a14="http://schemas.microsoft.com/office/drawing/2010/main" val="0"/>
              </a:ext>
            </a:extLst>
          </a:blip>
          <a:srcRect l="29736" t="41549" r="38771" b="27369"/>
          <a:stretch/>
        </p:blipFill>
        <p:spPr>
          <a:xfrm>
            <a:off x="33509322" y="8939847"/>
            <a:ext cx="2017782" cy="1961956"/>
          </a:xfrm>
          <a:prstGeom prst="rect">
            <a:avLst/>
          </a:prstGeom>
        </p:spPr>
      </p:pic>
      <p:pic>
        <p:nvPicPr>
          <p:cNvPr id="5055" name="Picture 5054" descr="A picture containing text, window&#10;&#10;Description automatically generated">
            <a:extLst>
              <a:ext uri="{FF2B5EF4-FFF2-40B4-BE49-F238E27FC236}">
                <a16:creationId xmlns:a16="http://schemas.microsoft.com/office/drawing/2014/main" id="{5E4AE009-E8D3-5405-1B30-1FC4D6DC9000}"/>
              </a:ext>
            </a:extLst>
          </p:cNvPr>
          <p:cNvPicPr>
            <a:picLocks noChangeAspect="1"/>
          </p:cNvPicPr>
          <p:nvPr/>
        </p:nvPicPr>
        <p:blipFill rotWithShape="1">
          <a:blip r:embed="rId82">
            <a:extLst>
              <a:ext uri="{28A0092B-C50C-407E-A947-70E740481C1C}">
                <a14:useLocalDpi xmlns:a14="http://schemas.microsoft.com/office/drawing/2010/main" val="0"/>
              </a:ext>
            </a:extLst>
          </a:blip>
          <a:srcRect l="30803" t="41138" r="37430" b="27368"/>
          <a:stretch/>
        </p:blipFill>
        <p:spPr>
          <a:xfrm>
            <a:off x="29540406" y="8946681"/>
            <a:ext cx="2000402" cy="1952520"/>
          </a:xfrm>
          <a:prstGeom prst="rect">
            <a:avLst/>
          </a:prstGeom>
        </p:spPr>
      </p:pic>
      <p:pic>
        <p:nvPicPr>
          <p:cNvPr id="5056" name="Picture 5055" descr="A picture containing indoor, sun&#10;&#10;Description automatically generated">
            <a:extLst>
              <a:ext uri="{FF2B5EF4-FFF2-40B4-BE49-F238E27FC236}">
                <a16:creationId xmlns:a16="http://schemas.microsoft.com/office/drawing/2014/main" id="{8BEC14CD-263F-0850-6648-CE2478F877CF}"/>
              </a:ext>
            </a:extLst>
          </p:cNvPr>
          <p:cNvPicPr>
            <a:picLocks noChangeAspect="1"/>
          </p:cNvPicPr>
          <p:nvPr/>
        </p:nvPicPr>
        <p:blipFill rotWithShape="1">
          <a:blip r:embed="rId83">
            <a:extLst>
              <a:ext uri="{28A0092B-C50C-407E-A947-70E740481C1C}">
                <a14:useLocalDpi xmlns:a14="http://schemas.microsoft.com/office/drawing/2010/main" val="0"/>
              </a:ext>
            </a:extLst>
          </a:blip>
          <a:srcRect l="29710" t="40991" r="39522" b="27515"/>
          <a:stretch/>
        </p:blipFill>
        <p:spPr>
          <a:xfrm>
            <a:off x="37614029" y="8953373"/>
            <a:ext cx="1999136" cy="1943752"/>
          </a:xfrm>
          <a:prstGeom prst="rect">
            <a:avLst/>
          </a:prstGeom>
        </p:spPr>
      </p:pic>
      <p:pic>
        <p:nvPicPr>
          <p:cNvPr id="5057" name="Picture 5056" descr="A picture containing indoor, sun&#10;&#10;Description automatically generated">
            <a:extLst>
              <a:ext uri="{FF2B5EF4-FFF2-40B4-BE49-F238E27FC236}">
                <a16:creationId xmlns:a16="http://schemas.microsoft.com/office/drawing/2014/main" id="{949DAE1F-4753-EF71-84C5-06AE32EBE539}"/>
              </a:ext>
            </a:extLst>
          </p:cNvPr>
          <p:cNvPicPr>
            <a:picLocks noChangeAspect="1"/>
          </p:cNvPicPr>
          <p:nvPr/>
        </p:nvPicPr>
        <p:blipFill>
          <a:blip r:embed="rId83">
            <a:extLst>
              <a:ext uri="{28A0092B-C50C-407E-A947-70E740481C1C}">
                <a14:useLocalDpi xmlns:a14="http://schemas.microsoft.com/office/drawing/2010/main" val="0"/>
              </a:ext>
            </a:extLst>
          </a:blip>
          <a:stretch>
            <a:fillRect/>
          </a:stretch>
        </p:blipFill>
        <p:spPr>
          <a:xfrm>
            <a:off x="39608925" y="8946681"/>
            <a:ext cx="2010072" cy="1961956"/>
          </a:xfrm>
          <a:prstGeom prst="rect">
            <a:avLst/>
          </a:prstGeom>
        </p:spPr>
      </p:pic>
      <p:sp>
        <p:nvSpPr>
          <p:cNvPr id="5058" name="Rectangle 5057">
            <a:extLst>
              <a:ext uri="{FF2B5EF4-FFF2-40B4-BE49-F238E27FC236}">
                <a16:creationId xmlns:a16="http://schemas.microsoft.com/office/drawing/2014/main" id="{FFB9F94F-3A32-720D-3BA3-5A5CB2B9A54B}"/>
              </a:ext>
            </a:extLst>
          </p:cNvPr>
          <p:cNvSpPr/>
          <p:nvPr/>
        </p:nvSpPr>
        <p:spPr>
          <a:xfrm>
            <a:off x="40219454" y="9758725"/>
            <a:ext cx="633043" cy="61788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862" tIns="36931" rIns="73862" bIns="36931" numCol="1" spcCol="0" rtlCol="0" fromWordArt="0" anchor="t" anchorCtr="0" forceAA="0" compatLnSpc="1">
            <a:prstTxWarp prst="textNoShape">
              <a:avLst/>
            </a:prstTxWarp>
            <a:noAutofit/>
          </a:bodyPr>
          <a:lstStyle/>
          <a:p>
            <a:pPr algn="ctr">
              <a:lnSpc>
                <a:spcPct val="114000"/>
              </a:lnSpc>
            </a:pPr>
            <a:endParaRPr lang="zh-CN" altLang="en-US" sz="681" dirty="0"/>
          </a:p>
        </p:txBody>
      </p:sp>
      <p:pic>
        <p:nvPicPr>
          <p:cNvPr id="4996" name="Picture 4995" descr="A picture containing indoor, wall&#10;&#10;Description automatically generated">
            <a:extLst>
              <a:ext uri="{FF2B5EF4-FFF2-40B4-BE49-F238E27FC236}">
                <a16:creationId xmlns:a16="http://schemas.microsoft.com/office/drawing/2014/main" id="{23FB530E-BC3E-0DC4-FEB5-C81939BA6AB7}"/>
              </a:ext>
            </a:extLst>
          </p:cNvPr>
          <p:cNvPicPr>
            <a:picLocks noChangeAspect="1"/>
          </p:cNvPicPr>
          <p:nvPr/>
        </p:nvPicPr>
        <p:blipFill rotWithShape="1">
          <a:blip r:embed="rId84"/>
          <a:srcRect l="30449" t="41407" r="37835" b="26877"/>
          <a:stretch/>
        </p:blipFill>
        <p:spPr>
          <a:xfrm>
            <a:off x="31517200" y="6999900"/>
            <a:ext cx="2000402" cy="1952518"/>
          </a:xfrm>
          <a:prstGeom prst="rect">
            <a:avLst/>
          </a:prstGeom>
        </p:spPr>
      </p:pic>
      <p:sp>
        <p:nvSpPr>
          <p:cNvPr id="5333" name="Rectangle 5332">
            <a:extLst>
              <a:ext uri="{FF2B5EF4-FFF2-40B4-BE49-F238E27FC236}">
                <a16:creationId xmlns:a16="http://schemas.microsoft.com/office/drawing/2014/main" id="{297095A0-1AD0-ABE7-5B78-0038D740B889}"/>
              </a:ext>
            </a:extLst>
          </p:cNvPr>
          <p:cNvSpPr/>
          <p:nvPr/>
        </p:nvSpPr>
        <p:spPr>
          <a:xfrm>
            <a:off x="28788886" y="3539539"/>
            <a:ext cx="12930954" cy="13089223"/>
          </a:xfrm>
          <a:prstGeom prst="rect">
            <a:avLst/>
          </a:prstGeom>
          <a:noFill/>
          <a:ln w="38100">
            <a:solidFill>
              <a:srgbClr val="2565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334" name="Rectangle 5333">
            <a:extLst>
              <a:ext uri="{FF2B5EF4-FFF2-40B4-BE49-F238E27FC236}">
                <a16:creationId xmlns:a16="http://schemas.microsoft.com/office/drawing/2014/main" id="{DEDCE0D9-B998-D23E-7348-58F86A0DB868}"/>
              </a:ext>
            </a:extLst>
          </p:cNvPr>
          <p:cNvSpPr/>
          <p:nvPr/>
        </p:nvSpPr>
        <p:spPr>
          <a:xfrm>
            <a:off x="28783078" y="2659310"/>
            <a:ext cx="12951283" cy="891475"/>
          </a:xfrm>
          <a:prstGeom prst="rect">
            <a:avLst/>
          </a:prstGeom>
          <a:solidFill>
            <a:srgbClr val="2565B0"/>
          </a:solidFill>
          <a:ln>
            <a:solidFill>
              <a:srgbClr val="2565B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solidFill>
                  <a:schemeClr val="bg1"/>
                </a:solidFill>
              </a:rPr>
              <a:t>Result</a:t>
            </a:r>
            <a:endParaRPr lang="zh-CN" altLang="en-US" b="1" dirty="0">
              <a:solidFill>
                <a:schemeClr val="bg1"/>
              </a:solidFill>
            </a:endParaRPr>
          </a:p>
        </p:txBody>
      </p:sp>
      <p:grpSp>
        <p:nvGrpSpPr>
          <p:cNvPr id="5341" name="Group 5340">
            <a:extLst>
              <a:ext uri="{FF2B5EF4-FFF2-40B4-BE49-F238E27FC236}">
                <a16:creationId xmlns:a16="http://schemas.microsoft.com/office/drawing/2014/main" id="{B358957B-A475-CB60-6873-18E47A8ACE0F}"/>
              </a:ext>
            </a:extLst>
          </p:cNvPr>
          <p:cNvGrpSpPr/>
          <p:nvPr/>
        </p:nvGrpSpPr>
        <p:grpSpPr>
          <a:xfrm>
            <a:off x="29259023" y="11614313"/>
            <a:ext cx="12195932" cy="2447900"/>
            <a:chOff x="29867903" y="12037547"/>
            <a:chExt cx="11903970" cy="2447900"/>
          </a:xfrm>
        </p:grpSpPr>
        <p:sp>
          <p:nvSpPr>
            <p:cNvPr id="5072" name="TextBox 5071">
              <a:extLst>
                <a:ext uri="{FF2B5EF4-FFF2-40B4-BE49-F238E27FC236}">
                  <a16:creationId xmlns:a16="http://schemas.microsoft.com/office/drawing/2014/main" id="{E3C46629-CA1E-99D4-1A09-B2E00327B84B}"/>
                </a:ext>
              </a:extLst>
            </p:cNvPr>
            <p:cNvSpPr txBox="1"/>
            <p:nvPr/>
          </p:nvSpPr>
          <p:spPr>
            <a:xfrm>
              <a:off x="30645373" y="12590911"/>
              <a:ext cx="11074659" cy="766107"/>
            </a:xfrm>
            <a:prstGeom prst="rect">
              <a:avLst/>
            </a:prstGeom>
            <a:noFill/>
          </p:spPr>
          <p:txBody>
            <a:bodyPr wrap="square">
              <a:spAutoFit/>
            </a:bodyPr>
            <a:lstStyle/>
            <a:p>
              <a:pPr>
                <a:lnSpc>
                  <a:spcPct val="114000"/>
                </a:lnSpc>
              </a:pPr>
              <a:r>
                <a:rPr lang="en-US" altLang="zh-CN" sz="4000" dirty="0">
                  <a:latin typeface="+mn-lt"/>
                </a:rPr>
                <a:t>Ours (w/o DGS)      20.45      </a:t>
              </a:r>
              <a:r>
                <a:rPr lang="en-US" altLang="zh-CN" sz="4000" b="1" dirty="0">
                  <a:latin typeface="+mn-lt"/>
                </a:rPr>
                <a:t>0.715</a:t>
              </a:r>
              <a:r>
                <a:rPr lang="en-US" altLang="zh-CN" sz="4000" dirty="0">
                  <a:latin typeface="+mn-lt"/>
                </a:rPr>
                <a:t>       0.318      </a:t>
              </a:r>
              <a:r>
                <a:rPr lang="en-US" altLang="zh-CN" sz="1100" dirty="0">
                  <a:latin typeface="+mn-lt"/>
                </a:rPr>
                <a:t> </a:t>
              </a:r>
              <a:r>
                <a:rPr lang="en-US" altLang="zh-CN" sz="4000" dirty="0">
                  <a:latin typeface="+mn-lt"/>
                </a:rPr>
                <a:t>0.501</a:t>
              </a:r>
            </a:p>
          </p:txBody>
        </p:sp>
        <p:sp>
          <p:nvSpPr>
            <p:cNvPr id="5074" name="TextBox 5073">
              <a:extLst>
                <a:ext uri="{FF2B5EF4-FFF2-40B4-BE49-F238E27FC236}">
                  <a16:creationId xmlns:a16="http://schemas.microsoft.com/office/drawing/2014/main" id="{50F55BD5-1814-E183-DA99-53742BA1168E}"/>
                </a:ext>
              </a:extLst>
            </p:cNvPr>
            <p:cNvSpPr txBox="1"/>
            <p:nvPr/>
          </p:nvSpPr>
          <p:spPr>
            <a:xfrm>
              <a:off x="30647503" y="13140607"/>
              <a:ext cx="10982486" cy="766107"/>
            </a:xfrm>
            <a:prstGeom prst="rect">
              <a:avLst/>
            </a:prstGeom>
            <a:noFill/>
          </p:spPr>
          <p:txBody>
            <a:bodyPr wrap="square">
              <a:spAutoFit/>
            </a:bodyPr>
            <a:lstStyle/>
            <a:p>
              <a:pPr>
                <a:lnSpc>
                  <a:spcPct val="114000"/>
                </a:lnSpc>
              </a:pPr>
              <a:r>
                <a:rPr lang="en-US" altLang="zh-CN" sz="4000" dirty="0">
                  <a:latin typeface="+mn-lt"/>
                </a:rPr>
                <a:t>Ours (w/ GNLL)      </a:t>
              </a:r>
              <a:r>
                <a:rPr lang="en-US" altLang="zh-CN" sz="1400" dirty="0">
                  <a:latin typeface="+mn-lt"/>
                </a:rPr>
                <a:t> </a:t>
              </a:r>
              <a:r>
                <a:rPr lang="en-US" altLang="zh-CN" sz="4000" dirty="0">
                  <a:latin typeface="+mn-lt"/>
                </a:rPr>
                <a:t>20.54      0.710       </a:t>
              </a:r>
              <a:r>
                <a:rPr lang="en-US" altLang="zh-CN" sz="4000" b="1" dirty="0">
                  <a:latin typeface="+mn-lt"/>
                </a:rPr>
                <a:t>0.313 </a:t>
              </a:r>
              <a:r>
                <a:rPr lang="en-US" altLang="zh-CN" sz="4000" dirty="0">
                  <a:latin typeface="+mn-lt"/>
                </a:rPr>
                <a:t>     </a:t>
              </a:r>
              <a:r>
                <a:rPr lang="en-US" altLang="zh-CN" sz="4000" b="1" dirty="0">
                  <a:latin typeface="+mn-lt"/>
                </a:rPr>
                <a:t>0.415</a:t>
              </a:r>
            </a:p>
          </p:txBody>
        </p:sp>
        <p:sp>
          <p:nvSpPr>
            <p:cNvPr id="5076" name="TextBox 5075">
              <a:extLst>
                <a:ext uri="{FF2B5EF4-FFF2-40B4-BE49-F238E27FC236}">
                  <a16:creationId xmlns:a16="http://schemas.microsoft.com/office/drawing/2014/main" id="{58141869-05AE-7224-7F7E-FD9B7C48ABDD}"/>
                </a:ext>
              </a:extLst>
            </p:cNvPr>
            <p:cNvSpPr txBox="1"/>
            <p:nvPr/>
          </p:nvSpPr>
          <p:spPr>
            <a:xfrm>
              <a:off x="30642432" y="13700409"/>
              <a:ext cx="10982486" cy="766107"/>
            </a:xfrm>
            <a:prstGeom prst="rect">
              <a:avLst/>
            </a:prstGeom>
            <a:noFill/>
          </p:spPr>
          <p:txBody>
            <a:bodyPr wrap="square">
              <a:spAutoFit/>
            </a:bodyPr>
            <a:lstStyle/>
            <a:p>
              <a:pPr>
                <a:lnSpc>
                  <a:spcPct val="114000"/>
                </a:lnSpc>
              </a:pPr>
              <a:r>
                <a:rPr lang="en-US" altLang="zh-CN" sz="4000" dirty="0">
                  <a:latin typeface="+mn-lt"/>
                </a:rPr>
                <a:t>Ours (w/ MSE)       </a:t>
              </a:r>
              <a:r>
                <a:rPr lang="en-US" altLang="zh-CN" sz="2400" dirty="0">
                  <a:latin typeface="+mn-lt"/>
                </a:rPr>
                <a:t> </a:t>
              </a:r>
              <a:r>
                <a:rPr lang="en-US" altLang="zh-CN" sz="4000" b="1" dirty="0">
                  <a:latin typeface="+mn-lt"/>
                </a:rPr>
                <a:t>20.87</a:t>
              </a:r>
              <a:r>
                <a:rPr lang="en-US" altLang="zh-CN" sz="4000" dirty="0">
                  <a:latin typeface="+mn-lt"/>
                </a:rPr>
                <a:t>     </a:t>
              </a:r>
              <a:r>
                <a:rPr lang="en-US" altLang="zh-CN" sz="1800" dirty="0">
                  <a:latin typeface="+mn-lt"/>
                </a:rPr>
                <a:t>  </a:t>
              </a:r>
              <a:r>
                <a:rPr lang="en-US" altLang="zh-CN" sz="4000" dirty="0">
                  <a:latin typeface="+mn-lt"/>
                </a:rPr>
                <a:t>0.703       0.335      0.468</a:t>
              </a:r>
            </a:p>
          </p:txBody>
        </p:sp>
        <p:sp>
          <p:nvSpPr>
            <p:cNvPr id="5078" name="TextBox 5077">
              <a:extLst>
                <a:ext uri="{FF2B5EF4-FFF2-40B4-BE49-F238E27FC236}">
                  <a16:creationId xmlns:a16="http://schemas.microsoft.com/office/drawing/2014/main" id="{CCF62969-FF99-25FC-4BCB-3C2F7F04DBCF}"/>
                </a:ext>
              </a:extLst>
            </p:cNvPr>
            <p:cNvSpPr txBox="1"/>
            <p:nvPr/>
          </p:nvSpPr>
          <p:spPr>
            <a:xfrm>
              <a:off x="30653707" y="12037547"/>
              <a:ext cx="11070500" cy="766107"/>
            </a:xfrm>
            <a:prstGeom prst="rect">
              <a:avLst/>
            </a:prstGeom>
          </p:spPr>
          <p:txBody>
            <a:bodyPr wrap="square">
              <a:spAutoFit/>
            </a:bodyPr>
            <a:lstStyle/>
            <a:p>
              <a:pPr>
                <a:lnSpc>
                  <a:spcPct val="114000"/>
                </a:lnSpc>
              </a:pPr>
              <a:r>
                <a:rPr lang="en-US" altLang="zh-CN" sz="4000" dirty="0">
                  <a:latin typeface="+mn-lt"/>
                </a:rPr>
                <a:t>D-</a:t>
              </a:r>
              <a:r>
                <a:rPr lang="en-US" altLang="zh-CN" sz="4000" dirty="0" err="1">
                  <a:latin typeface="+mn-lt"/>
                </a:rPr>
                <a:t>NeRF</a:t>
              </a:r>
              <a:r>
                <a:rPr lang="en-US" altLang="zh-CN" sz="4000" dirty="0">
                  <a:latin typeface="+mn-lt"/>
                </a:rPr>
                <a:t> [1]              20.31      0.703       0.315      2.348</a:t>
              </a:r>
            </a:p>
          </p:txBody>
        </p:sp>
        <p:cxnSp>
          <p:nvCxnSpPr>
            <p:cNvPr id="5336" name="Straight Connector 5335">
              <a:extLst>
                <a:ext uri="{FF2B5EF4-FFF2-40B4-BE49-F238E27FC236}">
                  <a16:creationId xmlns:a16="http://schemas.microsoft.com/office/drawing/2014/main" id="{EC19F383-B1DB-25D2-A2F7-0C14A2A930E9}"/>
                </a:ext>
              </a:extLst>
            </p:cNvPr>
            <p:cNvCxnSpPr>
              <a:cxnSpLocks/>
            </p:cNvCxnSpPr>
            <p:nvPr/>
          </p:nvCxnSpPr>
          <p:spPr>
            <a:xfrm>
              <a:off x="29867903" y="12086774"/>
              <a:ext cx="11869498" cy="32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40" name="Straight Connector 5339">
              <a:extLst>
                <a:ext uri="{FF2B5EF4-FFF2-40B4-BE49-F238E27FC236}">
                  <a16:creationId xmlns:a16="http://schemas.microsoft.com/office/drawing/2014/main" id="{3DA7BE5B-AF04-F33F-8419-C71019E6D19E}"/>
                </a:ext>
              </a:extLst>
            </p:cNvPr>
            <p:cNvCxnSpPr>
              <a:cxnSpLocks/>
            </p:cNvCxnSpPr>
            <p:nvPr/>
          </p:nvCxnSpPr>
          <p:spPr>
            <a:xfrm>
              <a:off x="29867903" y="14454462"/>
              <a:ext cx="11903970" cy="309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42" name="TextBox 5341">
            <a:extLst>
              <a:ext uri="{FF2B5EF4-FFF2-40B4-BE49-F238E27FC236}">
                <a16:creationId xmlns:a16="http://schemas.microsoft.com/office/drawing/2014/main" id="{595588A3-E9A3-5DCC-D8A2-0A41F4BD3CEB}"/>
              </a:ext>
            </a:extLst>
          </p:cNvPr>
          <p:cNvSpPr txBox="1"/>
          <p:nvPr/>
        </p:nvSpPr>
        <p:spPr>
          <a:xfrm rot="16200000">
            <a:off x="29085702" y="12623498"/>
            <a:ext cx="939718" cy="522724"/>
          </a:xfrm>
          <a:prstGeom prst="rect">
            <a:avLst/>
          </a:prstGeom>
          <a:noFill/>
        </p:spPr>
        <p:txBody>
          <a:bodyPr wrap="none" lIns="0" tIns="0" rIns="0" bIns="0" rtlCol="0">
            <a:spAutoFit/>
          </a:bodyPr>
          <a:lstStyle/>
          <a:p>
            <a:pPr>
              <a:lnSpc>
                <a:spcPct val="114000"/>
              </a:lnSpc>
            </a:pPr>
            <a:r>
              <a:rPr lang="en-US" altLang="zh-CN" sz="3200" b="1" dirty="0">
                <a:solidFill>
                  <a:srgbClr val="C00000"/>
                </a:solidFill>
              </a:rPr>
              <a:t>Toss</a:t>
            </a:r>
            <a:endParaRPr lang="zh-CN" altLang="en-US" sz="3200" b="1" dirty="0" err="1">
              <a:solidFill>
                <a:srgbClr val="C00000"/>
              </a:solidFill>
            </a:endParaRPr>
          </a:p>
        </p:txBody>
      </p:sp>
      <p:grpSp>
        <p:nvGrpSpPr>
          <p:cNvPr id="5346" name="Group 5345">
            <a:extLst>
              <a:ext uri="{FF2B5EF4-FFF2-40B4-BE49-F238E27FC236}">
                <a16:creationId xmlns:a16="http://schemas.microsoft.com/office/drawing/2014/main" id="{738CD5C5-A759-2E34-ABFA-9C18201FBE49}"/>
              </a:ext>
            </a:extLst>
          </p:cNvPr>
          <p:cNvGrpSpPr/>
          <p:nvPr/>
        </p:nvGrpSpPr>
        <p:grpSpPr>
          <a:xfrm>
            <a:off x="29277990" y="14076583"/>
            <a:ext cx="12195932" cy="2447900"/>
            <a:chOff x="29867903" y="12037547"/>
            <a:chExt cx="11903970" cy="2447900"/>
          </a:xfrm>
        </p:grpSpPr>
        <p:sp>
          <p:nvSpPr>
            <p:cNvPr id="5348" name="TextBox 5347">
              <a:extLst>
                <a:ext uri="{FF2B5EF4-FFF2-40B4-BE49-F238E27FC236}">
                  <a16:creationId xmlns:a16="http://schemas.microsoft.com/office/drawing/2014/main" id="{BD706C22-33FA-565A-ED56-C61C878DB107}"/>
                </a:ext>
              </a:extLst>
            </p:cNvPr>
            <p:cNvSpPr txBox="1"/>
            <p:nvPr/>
          </p:nvSpPr>
          <p:spPr>
            <a:xfrm>
              <a:off x="30645373" y="12590911"/>
              <a:ext cx="11074659" cy="766107"/>
            </a:xfrm>
            <a:prstGeom prst="rect">
              <a:avLst/>
            </a:prstGeom>
            <a:noFill/>
          </p:spPr>
          <p:txBody>
            <a:bodyPr wrap="square">
              <a:spAutoFit/>
            </a:bodyPr>
            <a:lstStyle/>
            <a:p>
              <a:pPr>
                <a:lnSpc>
                  <a:spcPct val="114000"/>
                </a:lnSpc>
              </a:pPr>
              <a:r>
                <a:rPr lang="en-US" altLang="zh-CN" sz="4000" dirty="0">
                  <a:latin typeface="+mn-lt"/>
                </a:rPr>
                <a:t>Ours (w/o DGS)     </a:t>
              </a:r>
              <a:r>
                <a:rPr lang="en-US" altLang="zh-CN" sz="3200" dirty="0">
                  <a:latin typeface="+mn-lt"/>
                </a:rPr>
                <a:t> </a:t>
              </a:r>
              <a:r>
                <a:rPr lang="en-US" altLang="zh-CN" sz="4000" dirty="0">
                  <a:latin typeface="+mn-lt"/>
                </a:rPr>
                <a:t>22.27      0.328       0.703      </a:t>
              </a:r>
              <a:r>
                <a:rPr lang="en-US" altLang="zh-CN" sz="1100" dirty="0">
                  <a:latin typeface="+mn-lt"/>
                </a:rPr>
                <a:t> </a:t>
              </a:r>
              <a:r>
                <a:rPr lang="en-US" altLang="zh-CN" sz="4000" dirty="0">
                  <a:latin typeface="+mn-lt"/>
                </a:rPr>
                <a:t>0.088</a:t>
              </a:r>
            </a:p>
          </p:txBody>
        </p:sp>
        <p:sp>
          <p:nvSpPr>
            <p:cNvPr id="5349" name="TextBox 5348">
              <a:extLst>
                <a:ext uri="{FF2B5EF4-FFF2-40B4-BE49-F238E27FC236}">
                  <a16:creationId xmlns:a16="http://schemas.microsoft.com/office/drawing/2014/main" id="{374BF65C-332C-42D4-F994-182AF1FEBFA2}"/>
                </a:ext>
              </a:extLst>
            </p:cNvPr>
            <p:cNvSpPr txBox="1"/>
            <p:nvPr/>
          </p:nvSpPr>
          <p:spPr>
            <a:xfrm>
              <a:off x="30647503" y="13140607"/>
              <a:ext cx="10982486" cy="766107"/>
            </a:xfrm>
            <a:prstGeom prst="rect">
              <a:avLst/>
            </a:prstGeom>
            <a:noFill/>
          </p:spPr>
          <p:txBody>
            <a:bodyPr wrap="square">
              <a:spAutoFit/>
            </a:bodyPr>
            <a:lstStyle/>
            <a:p>
              <a:pPr>
                <a:lnSpc>
                  <a:spcPct val="114000"/>
                </a:lnSpc>
              </a:pPr>
              <a:r>
                <a:rPr lang="en-US" altLang="zh-CN" sz="4000" dirty="0">
                  <a:latin typeface="+mn-lt"/>
                </a:rPr>
                <a:t>Ours (w/ GNLL)      </a:t>
              </a:r>
              <a:r>
                <a:rPr lang="en-US" altLang="zh-CN" sz="1400" dirty="0">
                  <a:latin typeface="+mn-lt"/>
                </a:rPr>
                <a:t> </a:t>
              </a:r>
              <a:r>
                <a:rPr lang="en-US" altLang="zh-CN" sz="4000" dirty="0">
                  <a:latin typeface="+mn-lt"/>
                </a:rPr>
                <a:t>22.26      0.336       0.688</a:t>
              </a:r>
              <a:r>
                <a:rPr lang="en-US" altLang="zh-CN" sz="4000" b="1" dirty="0">
                  <a:latin typeface="+mn-lt"/>
                </a:rPr>
                <a:t> </a:t>
              </a:r>
              <a:r>
                <a:rPr lang="en-US" altLang="zh-CN" sz="4000" dirty="0">
                  <a:latin typeface="+mn-lt"/>
                </a:rPr>
                <a:t>     </a:t>
              </a:r>
              <a:r>
                <a:rPr lang="en-US" altLang="zh-CN" sz="4000" b="1" dirty="0">
                  <a:latin typeface="+mn-lt"/>
                </a:rPr>
                <a:t>0.022</a:t>
              </a:r>
            </a:p>
          </p:txBody>
        </p:sp>
        <p:sp>
          <p:nvSpPr>
            <p:cNvPr id="5350" name="TextBox 5349">
              <a:extLst>
                <a:ext uri="{FF2B5EF4-FFF2-40B4-BE49-F238E27FC236}">
                  <a16:creationId xmlns:a16="http://schemas.microsoft.com/office/drawing/2014/main" id="{5BB95EC5-2B40-2175-9091-D27B618F1EAA}"/>
                </a:ext>
              </a:extLst>
            </p:cNvPr>
            <p:cNvSpPr txBox="1"/>
            <p:nvPr/>
          </p:nvSpPr>
          <p:spPr>
            <a:xfrm>
              <a:off x="30642432" y="13700409"/>
              <a:ext cx="10982486" cy="766107"/>
            </a:xfrm>
            <a:prstGeom prst="rect">
              <a:avLst/>
            </a:prstGeom>
            <a:noFill/>
          </p:spPr>
          <p:txBody>
            <a:bodyPr wrap="square">
              <a:spAutoFit/>
            </a:bodyPr>
            <a:lstStyle/>
            <a:p>
              <a:pPr>
                <a:lnSpc>
                  <a:spcPct val="114000"/>
                </a:lnSpc>
              </a:pPr>
              <a:r>
                <a:rPr lang="en-US" altLang="zh-CN" sz="4000" dirty="0">
                  <a:latin typeface="+mn-lt"/>
                </a:rPr>
                <a:t>Ours (w/ MSE)       </a:t>
              </a:r>
              <a:r>
                <a:rPr lang="en-US" altLang="zh-CN" sz="2400" dirty="0">
                  <a:latin typeface="+mn-lt"/>
                </a:rPr>
                <a:t> </a:t>
              </a:r>
              <a:r>
                <a:rPr lang="en-US" altLang="zh-CN" sz="4000" b="1" dirty="0">
                  <a:latin typeface="+mn-lt"/>
                </a:rPr>
                <a:t>22.73</a:t>
              </a:r>
              <a:r>
                <a:rPr lang="en-US" altLang="zh-CN" sz="4000" dirty="0">
                  <a:latin typeface="+mn-lt"/>
                </a:rPr>
                <a:t>      </a:t>
              </a:r>
              <a:r>
                <a:rPr lang="en-US" altLang="zh-CN" sz="1800" dirty="0">
                  <a:latin typeface="+mn-lt"/>
                </a:rPr>
                <a:t> </a:t>
              </a:r>
              <a:r>
                <a:rPr lang="en-US" altLang="zh-CN" sz="4000" b="1" dirty="0">
                  <a:latin typeface="+mn-lt"/>
                </a:rPr>
                <a:t>0.339</a:t>
              </a:r>
              <a:r>
                <a:rPr lang="en-US" altLang="zh-CN" sz="4000" dirty="0">
                  <a:latin typeface="+mn-lt"/>
                </a:rPr>
                <a:t>       </a:t>
              </a:r>
              <a:r>
                <a:rPr lang="en-US" altLang="zh-CN" sz="4000" b="1" dirty="0">
                  <a:latin typeface="+mn-lt"/>
                </a:rPr>
                <a:t>0.685</a:t>
              </a:r>
              <a:r>
                <a:rPr lang="en-US" altLang="zh-CN" sz="4000" dirty="0">
                  <a:latin typeface="+mn-lt"/>
                </a:rPr>
                <a:t>      0.094</a:t>
              </a:r>
            </a:p>
          </p:txBody>
        </p:sp>
        <p:sp>
          <p:nvSpPr>
            <p:cNvPr id="5351" name="TextBox 5350">
              <a:extLst>
                <a:ext uri="{FF2B5EF4-FFF2-40B4-BE49-F238E27FC236}">
                  <a16:creationId xmlns:a16="http://schemas.microsoft.com/office/drawing/2014/main" id="{53BA776E-E57D-D977-C874-501CD86AE93B}"/>
                </a:ext>
              </a:extLst>
            </p:cNvPr>
            <p:cNvSpPr txBox="1"/>
            <p:nvPr/>
          </p:nvSpPr>
          <p:spPr>
            <a:xfrm>
              <a:off x="30653707" y="12037547"/>
              <a:ext cx="11070500" cy="766107"/>
            </a:xfrm>
            <a:prstGeom prst="rect">
              <a:avLst/>
            </a:prstGeom>
          </p:spPr>
          <p:txBody>
            <a:bodyPr wrap="square">
              <a:spAutoFit/>
            </a:bodyPr>
            <a:lstStyle/>
            <a:p>
              <a:pPr>
                <a:lnSpc>
                  <a:spcPct val="114000"/>
                </a:lnSpc>
              </a:pPr>
              <a:r>
                <a:rPr lang="en-US" altLang="zh-CN" sz="4000" dirty="0">
                  <a:latin typeface="+mn-lt"/>
                </a:rPr>
                <a:t>D-</a:t>
              </a:r>
              <a:r>
                <a:rPr lang="en-US" altLang="zh-CN" sz="4000" dirty="0" err="1">
                  <a:latin typeface="+mn-lt"/>
                </a:rPr>
                <a:t>NeRF</a:t>
              </a:r>
              <a:r>
                <a:rPr lang="en-US" altLang="zh-CN" sz="4000" dirty="0">
                  <a:latin typeface="+mn-lt"/>
                </a:rPr>
                <a:t> [1]              22.13      0.330       0.692      1.298</a:t>
              </a:r>
            </a:p>
          </p:txBody>
        </p:sp>
        <p:cxnSp>
          <p:nvCxnSpPr>
            <p:cNvPr id="5353" name="Straight Connector 5352">
              <a:extLst>
                <a:ext uri="{FF2B5EF4-FFF2-40B4-BE49-F238E27FC236}">
                  <a16:creationId xmlns:a16="http://schemas.microsoft.com/office/drawing/2014/main" id="{BB02C10D-6C78-6949-1497-44208F63CB80}"/>
                </a:ext>
              </a:extLst>
            </p:cNvPr>
            <p:cNvCxnSpPr>
              <a:cxnSpLocks/>
            </p:cNvCxnSpPr>
            <p:nvPr/>
          </p:nvCxnSpPr>
          <p:spPr>
            <a:xfrm>
              <a:off x="29867903" y="14454462"/>
              <a:ext cx="11903970" cy="309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54" name="TextBox 5353">
            <a:extLst>
              <a:ext uri="{FF2B5EF4-FFF2-40B4-BE49-F238E27FC236}">
                <a16:creationId xmlns:a16="http://schemas.microsoft.com/office/drawing/2014/main" id="{F719341F-B18D-16A9-1196-8923F338ADA8}"/>
              </a:ext>
            </a:extLst>
          </p:cNvPr>
          <p:cNvSpPr txBox="1"/>
          <p:nvPr/>
        </p:nvSpPr>
        <p:spPr>
          <a:xfrm rot="16200000">
            <a:off x="29058512" y="14941289"/>
            <a:ext cx="925060" cy="522724"/>
          </a:xfrm>
          <a:prstGeom prst="rect">
            <a:avLst/>
          </a:prstGeom>
          <a:noFill/>
        </p:spPr>
        <p:txBody>
          <a:bodyPr wrap="none" lIns="0" tIns="0" rIns="0" bIns="0" rtlCol="0">
            <a:spAutoFit/>
          </a:bodyPr>
          <a:lstStyle/>
          <a:p>
            <a:pPr>
              <a:lnSpc>
                <a:spcPct val="114000"/>
              </a:lnSpc>
            </a:pPr>
            <a:r>
              <a:rPr lang="en-US" altLang="zh-CN" sz="3200" b="1" dirty="0">
                <a:solidFill>
                  <a:srgbClr val="0070C0"/>
                </a:solidFill>
              </a:rPr>
              <a:t>Dino</a:t>
            </a:r>
            <a:endParaRPr lang="zh-CN" altLang="en-US" sz="3200" b="1" dirty="0" err="1">
              <a:solidFill>
                <a:srgbClr val="0070C0"/>
              </a:solidFill>
            </a:endParaRPr>
          </a:p>
        </p:txBody>
      </p:sp>
      <p:sp>
        <p:nvSpPr>
          <p:cNvPr id="5355" name="TextBox 5354">
            <a:extLst>
              <a:ext uri="{FF2B5EF4-FFF2-40B4-BE49-F238E27FC236}">
                <a16:creationId xmlns:a16="http://schemas.microsoft.com/office/drawing/2014/main" id="{865877CB-445B-7272-51CB-0156AED67501}"/>
              </a:ext>
            </a:extLst>
          </p:cNvPr>
          <p:cNvSpPr txBox="1"/>
          <p:nvPr/>
        </p:nvSpPr>
        <p:spPr>
          <a:xfrm>
            <a:off x="30191201" y="10901677"/>
            <a:ext cx="11258373" cy="668258"/>
          </a:xfrm>
          <a:prstGeom prst="rect">
            <a:avLst/>
          </a:prstGeom>
          <a:noFill/>
        </p:spPr>
        <p:txBody>
          <a:bodyPr wrap="none" lIns="0" tIns="0" rIns="0" bIns="0" rtlCol="0">
            <a:spAutoFit/>
          </a:bodyPr>
          <a:lstStyle/>
          <a:p>
            <a:pPr>
              <a:lnSpc>
                <a:spcPct val="114000"/>
              </a:lnSpc>
            </a:pPr>
            <a:r>
              <a:rPr lang="en-US" altLang="zh-CN" sz="4000" b="1" dirty="0">
                <a:latin typeface="+mn-lt"/>
              </a:rPr>
              <a:t>Method                  PSNR</a:t>
            </a:r>
            <a:r>
              <a:rPr lang="de-DE" altLang="zh-CN" sz="4000" b="1" dirty="0"/>
              <a:t>↑</a:t>
            </a:r>
            <a:r>
              <a:rPr lang="en-US" altLang="zh-CN" sz="4000" b="1" dirty="0">
                <a:latin typeface="+mn-lt"/>
              </a:rPr>
              <a:t>    SSIM</a:t>
            </a:r>
            <a:r>
              <a:rPr lang="de-DE" altLang="zh-CN" sz="4000" b="1" dirty="0"/>
              <a:t>↑    </a:t>
            </a:r>
            <a:r>
              <a:rPr lang="de-DE" altLang="zh-CN" sz="3200" b="1" dirty="0"/>
              <a:t> </a:t>
            </a:r>
            <a:r>
              <a:rPr lang="en-US" altLang="zh-CN" sz="4000" b="1" dirty="0">
                <a:latin typeface="+mn-lt"/>
              </a:rPr>
              <a:t>LPIPS</a:t>
            </a:r>
            <a:r>
              <a:rPr lang="de-DE" altLang="zh-CN" sz="4000" b="1" dirty="0"/>
              <a:t>↓   </a:t>
            </a:r>
            <a:r>
              <a:rPr lang="en-US" altLang="zh-CN" sz="4000" b="1" dirty="0">
                <a:latin typeface="+mn-lt"/>
              </a:rPr>
              <a:t>RMSE</a:t>
            </a:r>
            <a:r>
              <a:rPr lang="de-DE" altLang="zh-CN" sz="4000" b="1" dirty="0"/>
              <a:t>↓</a:t>
            </a:r>
            <a:r>
              <a:rPr lang="en-US" altLang="zh-CN" sz="4000" b="1" dirty="0">
                <a:latin typeface="+mn-lt"/>
              </a:rPr>
              <a:t> </a:t>
            </a:r>
            <a:endParaRPr lang="en-US" altLang="zh-CN" sz="4000" dirty="0">
              <a:latin typeface="+mn-lt"/>
            </a:endParaRPr>
          </a:p>
        </p:txBody>
      </p:sp>
      <p:sp>
        <p:nvSpPr>
          <p:cNvPr id="5358" name="Rectangle 5357">
            <a:extLst>
              <a:ext uri="{FF2B5EF4-FFF2-40B4-BE49-F238E27FC236}">
                <a16:creationId xmlns:a16="http://schemas.microsoft.com/office/drawing/2014/main" id="{7693EFFF-B55E-BA4A-3D18-3348ACFCC90D}"/>
              </a:ext>
            </a:extLst>
          </p:cNvPr>
          <p:cNvSpPr/>
          <p:nvPr/>
        </p:nvSpPr>
        <p:spPr>
          <a:xfrm>
            <a:off x="731607" y="2652225"/>
            <a:ext cx="27854911" cy="891475"/>
          </a:xfrm>
          <a:prstGeom prst="rect">
            <a:avLst/>
          </a:prstGeom>
          <a:solidFill>
            <a:srgbClr val="2565B0"/>
          </a:solidFill>
          <a:ln>
            <a:solidFill>
              <a:srgbClr val="2565B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solidFill>
                  <a:schemeClr val="bg1"/>
                </a:solidFill>
              </a:rPr>
              <a:t>Introduction</a:t>
            </a:r>
            <a:endParaRPr lang="zh-CN" altLang="en-US" b="1" dirty="0">
              <a:solidFill>
                <a:schemeClr val="bg1"/>
              </a:solidFill>
            </a:endParaRPr>
          </a:p>
        </p:txBody>
      </p:sp>
      <p:sp>
        <p:nvSpPr>
          <p:cNvPr id="5360" name="Rectangle 5359">
            <a:extLst>
              <a:ext uri="{FF2B5EF4-FFF2-40B4-BE49-F238E27FC236}">
                <a16:creationId xmlns:a16="http://schemas.microsoft.com/office/drawing/2014/main" id="{4823CC53-B1D7-185F-6ACA-8D98FD52E8B9}"/>
              </a:ext>
            </a:extLst>
          </p:cNvPr>
          <p:cNvSpPr/>
          <p:nvPr/>
        </p:nvSpPr>
        <p:spPr>
          <a:xfrm>
            <a:off x="743797" y="3550784"/>
            <a:ext cx="27836882" cy="3622276"/>
          </a:xfrm>
          <a:prstGeom prst="rect">
            <a:avLst/>
          </a:prstGeom>
          <a:noFill/>
          <a:ln w="38100">
            <a:solidFill>
              <a:srgbClr val="2565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361" name="TextBox 5360">
            <a:extLst>
              <a:ext uri="{FF2B5EF4-FFF2-40B4-BE49-F238E27FC236}">
                <a16:creationId xmlns:a16="http://schemas.microsoft.com/office/drawing/2014/main" id="{E0C607A1-6C01-0259-E550-B86A1DB10BE6}"/>
              </a:ext>
            </a:extLst>
          </p:cNvPr>
          <p:cNvSpPr txBox="1"/>
          <p:nvPr/>
        </p:nvSpPr>
        <p:spPr>
          <a:xfrm>
            <a:off x="955017" y="3653953"/>
            <a:ext cx="9579526" cy="3470930"/>
          </a:xfrm>
          <a:prstGeom prst="rect">
            <a:avLst/>
          </a:prstGeom>
          <a:noFill/>
        </p:spPr>
        <p:txBody>
          <a:bodyPr wrap="square" rtlCol="0">
            <a:spAutoFit/>
          </a:bodyPr>
          <a:lstStyle/>
          <a:p>
            <a:r>
              <a:rPr lang="en-US" altLang="zh-CN" sz="3200" dirty="0"/>
              <a:t>The novel view synthesis is </a:t>
            </a:r>
            <a:r>
              <a:rPr lang="en-US" altLang="zh-CN" sz="3200" u="sng" dirty="0"/>
              <a:t>under-constrained</a:t>
            </a:r>
            <a:r>
              <a:rPr lang="en-US" altLang="zh-CN" sz="3200" dirty="0"/>
              <a:t> </a:t>
            </a:r>
          </a:p>
          <a:p>
            <a:r>
              <a:rPr lang="en-US" altLang="zh-CN" sz="3200" dirty="0"/>
              <a:t>on dynamic scenes. The color outcome of the</a:t>
            </a:r>
          </a:p>
          <a:p>
            <a:r>
              <a:rPr lang="en-US" altLang="zh-CN" sz="3200" dirty="0"/>
              <a:t>D-</a:t>
            </a:r>
            <a:r>
              <a:rPr lang="en-US" altLang="zh-CN" sz="3200" dirty="0" err="1"/>
              <a:t>NeRF</a:t>
            </a:r>
            <a:r>
              <a:rPr lang="en-US" altLang="zh-CN" sz="3200" dirty="0"/>
              <a:t> [1] is blurry in non-rigid region, while</a:t>
            </a:r>
          </a:p>
          <a:p>
            <a:r>
              <a:rPr lang="en-US" altLang="zh-CN" sz="3200" dirty="0"/>
              <a:t>it can only output a very flat depth map. </a:t>
            </a:r>
          </a:p>
          <a:p>
            <a:endParaRPr lang="en-US" altLang="zh-CN" sz="2400" dirty="0"/>
          </a:p>
          <a:p>
            <a:r>
              <a:rPr lang="en-US" altLang="zh-CN" sz="3200" dirty="0"/>
              <a:t>Our work focus on </a:t>
            </a:r>
            <a:r>
              <a:rPr lang="en-US" altLang="zh-CN" sz="3200" u="sng" dirty="0"/>
              <a:t>introduction of depth</a:t>
            </a:r>
            <a:r>
              <a:rPr lang="en-US" altLang="zh-CN" sz="3200" dirty="0"/>
              <a:t> towards more reliable color and depth prediction.</a:t>
            </a:r>
          </a:p>
        </p:txBody>
      </p:sp>
      <p:sp>
        <p:nvSpPr>
          <p:cNvPr id="5362" name="TextBox 5361">
            <a:extLst>
              <a:ext uri="{FF2B5EF4-FFF2-40B4-BE49-F238E27FC236}">
                <a16:creationId xmlns:a16="http://schemas.microsoft.com/office/drawing/2014/main" id="{C67FA6EE-8174-F679-5D37-44E610318D68}"/>
              </a:ext>
            </a:extLst>
          </p:cNvPr>
          <p:cNvSpPr txBox="1"/>
          <p:nvPr/>
        </p:nvSpPr>
        <p:spPr>
          <a:xfrm>
            <a:off x="21418304" y="3724429"/>
            <a:ext cx="3418814" cy="656663"/>
          </a:xfrm>
          <a:prstGeom prst="rect">
            <a:avLst/>
          </a:prstGeom>
          <a:noFill/>
        </p:spPr>
        <p:txBody>
          <a:bodyPr wrap="none" rtlCol="0">
            <a:spAutoFit/>
          </a:bodyPr>
          <a:lstStyle/>
          <a:p>
            <a:r>
              <a:rPr lang="en-US" altLang="zh-CN" sz="3600" b="1" dirty="0"/>
              <a:t>Contributions:</a:t>
            </a:r>
            <a:endParaRPr lang="zh-CN" altLang="en-US" sz="3600" b="1" dirty="0"/>
          </a:p>
        </p:txBody>
      </p:sp>
      <p:pic>
        <p:nvPicPr>
          <p:cNvPr id="5365" name="Picture 5364" descr="Qr code&#10;&#10;Description automatically generated">
            <a:extLst>
              <a:ext uri="{FF2B5EF4-FFF2-40B4-BE49-F238E27FC236}">
                <a16:creationId xmlns:a16="http://schemas.microsoft.com/office/drawing/2014/main" id="{EACDFB95-BDD3-8291-A951-00BA0A8CFC7F}"/>
              </a:ext>
            </a:extLst>
          </p:cNvPr>
          <p:cNvPicPr>
            <a:picLocks noChangeAspect="1"/>
          </p:cNvPicPr>
          <p:nvPr/>
        </p:nvPicPr>
        <p:blipFill rotWithShape="1">
          <a:blip r:embed="rId85"/>
          <a:srcRect l="7941" t="7766" r="6726" b="8216"/>
          <a:stretch/>
        </p:blipFill>
        <p:spPr>
          <a:xfrm>
            <a:off x="39540527" y="260646"/>
            <a:ext cx="2193834" cy="2160000"/>
          </a:xfrm>
          <a:prstGeom prst="rect">
            <a:avLst/>
          </a:prstGeom>
        </p:spPr>
      </p:pic>
      <p:sp>
        <p:nvSpPr>
          <p:cNvPr id="5363" name="Rectangle 5362">
            <a:extLst>
              <a:ext uri="{FF2B5EF4-FFF2-40B4-BE49-F238E27FC236}">
                <a16:creationId xmlns:a16="http://schemas.microsoft.com/office/drawing/2014/main" id="{C1340578-4AB2-EC5E-2A75-AA66FB14753D}"/>
              </a:ext>
            </a:extLst>
          </p:cNvPr>
          <p:cNvSpPr/>
          <p:nvPr/>
        </p:nvSpPr>
        <p:spPr>
          <a:xfrm>
            <a:off x="36243228" y="260646"/>
            <a:ext cx="5491131" cy="2159999"/>
          </a:xfrm>
          <a:prstGeom prst="rect">
            <a:avLst/>
          </a:prstGeom>
          <a:noFill/>
          <a:ln w="38100">
            <a:solidFill>
              <a:srgbClr val="2565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367" name="TextBox 5366">
            <a:extLst>
              <a:ext uri="{FF2B5EF4-FFF2-40B4-BE49-F238E27FC236}">
                <a16:creationId xmlns:a16="http://schemas.microsoft.com/office/drawing/2014/main" id="{066F4367-352D-BC25-1484-80BB1C9315E8}"/>
              </a:ext>
            </a:extLst>
          </p:cNvPr>
          <p:cNvSpPr txBox="1"/>
          <p:nvPr/>
        </p:nvSpPr>
        <p:spPr>
          <a:xfrm>
            <a:off x="36336035" y="388077"/>
            <a:ext cx="3166702" cy="1969986"/>
          </a:xfrm>
          <a:prstGeom prst="rect">
            <a:avLst/>
          </a:prstGeom>
          <a:noFill/>
        </p:spPr>
        <p:txBody>
          <a:bodyPr wrap="none" rtlCol="0">
            <a:spAutoFit/>
          </a:bodyPr>
          <a:lstStyle/>
          <a:p>
            <a:r>
              <a:rPr lang="en-US" altLang="zh-CN" sz="4000" b="1" i="1" dirty="0"/>
              <a:t>ADL4CV</a:t>
            </a:r>
          </a:p>
          <a:p>
            <a:r>
              <a:rPr lang="en-US" altLang="zh-CN" sz="4000" i="1" dirty="0" err="1"/>
              <a:t>WiSe</a:t>
            </a:r>
            <a:r>
              <a:rPr lang="en-US" altLang="zh-CN" sz="4000" i="1" dirty="0"/>
              <a:t> 22 / 23</a:t>
            </a:r>
          </a:p>
          <a:p>
            <a:r>
              <a:rPr lang="en-US" altLang="zh-CN" sz="4000" i="1" dirty="0"/>
              <a:t>01.02.2023</a:t>
            </a:r>
            <a:endParaRPr lang="zh-CN" altLang="en-US" sz="4000" i="1" dirty="0"/>
          </a:p>
        </p:txBody>
      </p:sp>
      <p:grpSp>
        <p:nvGrpSpPr>
          <p:cNvPr id="3" name="Group 2">
            <a:extLst>
              <a:ext uri="{FF2B5EF4-FFF2-40B4-BE49-F238E27FC236}">
                <a16:creationId xmlns:a16="http://schemas.microsoft.com/office/drawing/2014/main" id="{A8728CD8-D48D-0CF0-C7CA-2048C9CABDDE}"/>
              </a:ext>
            </a:extLst>
          </p:cNvPr>
          <p:cNvGrpSpPr/>
          <p:nvPr/>
        </p:nvGrpSpPr>
        <p:grpSpPr>
          <a:xfrm>
            <a:off x="28794438" y="16790265"/>
            <a:ext cx="12930954" cy="3992316"/>
            <a:chOff x="29643306" y="16783574"/>
            <a:chExt cx="12930954" cy="3992317"/>
          </a:xfrm>
        </p:grpSpPr>
        <p:sp>
          <p:nvSpPr>
            <p:cNvPr id="5356" name="Rectangle 5355">
              <a:extLst>
                <a:ext uri="{FF2B5EF4-FFF2-40B4-BE49-F238E27FC236}">
                  <a16:creationId xmlns:a16="http://schemas.microsoft.com/office/drawing/2014/main" id="{5C3FB464-7DD2-2B62-5802-9588009DBACB}"/>
                </a:ext>
              </a:extLst>
            </p:cNvPr>
            <p:cNvSpPr/>
            <p:nvPr/>
          </p:nvSpPr>
          <p:spPr>
            <a:xfrm>
              <a:off x="29643306" y="16783574"/>
              <a:ext cx="12930954" cy="891475"/>
            </a:xfrm>
            <a:prstGeom prst="rect">
              <a:avLst/>
            </a:prstGeom>
            <a:solidFill>
              <a:srgbClr val="2565B0"/>
            </a:solidFill>
            <a:ln>
              <a:solidFill>
                <a:srgbClr val="2565B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solidFill>
                    <a:schemeClr val="bg1"/>
                  </a:solidFill>
                </a:rPr>
                <a:t>Conclusion</a:t>
              </a:r>
              <a:endParaRPr lang="zh-CN" altLang="en-US" b="1" dirty="0">
                <a:solidFill>
                  <a:schemeClr val="bg1"/>
                </a:solidFill>
              </a:endParaRPr>
            </a:p>
          </p:txBody>
        </p:sp>
        <p:sp>
          <p:nvSpPr>
            <p:cNvPr id="5357" name="Rectangle 5356">
              <a:extLst>
                <a:ext uri="{FF2B5EF4-FFF2-40B4-BE49-F238E27FC236}">
                  <a16:creationId xmlns:a16="http://schemas.microsoft.com/office/drawing/2014/main" id="{A7498A6C-A1FC-4710-3B77-F2417BB5CE4B}"/>
                </a:ext>
              </a:extLst>
            </p:cNvPr>
            <p:cNvSpPr/>
            <p:nvPr/>
          </p:nvSpPr>
          <p:spPr>
            <a:xfrm>
              <a:off x="29651974" y="17681874"/>
              <a:ext cx="12916558" cy="3092963"/>
            </a:xfrm>
            <a:prstGeom prst="rect">
              <a:avLst/>
            </a:prstGeom>
            <a:noFill/>
            <a:ln w="38100">
              <a:solidFill>
                <a:srgbClr val="2565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368" name="TextBox 5367">
              <a:extLst>
                <a:ext uri="{FF2B5EF4-FFF2-40B4-BE49-F238E27FC236}">
                  <a16:creationId xmlns:a16="http://schemas.microsoft.com/office/drawing/2014/main" id="{90C3C12A-0C6A-1225-BFA0-C9F1AA19CE3A}"/>
                </a:ext>
              </a:extLst>
            </p:cNvPr>
            <p:cNvSpPr txBox="1"/>
            <p:nvPr/>
          </p:nvSpPr>
          <p:spPr>
            <a:xfrm>
              <a:off x="29746627" y="17805275"/>
              <a:ext cx="12816522" cy="2970616"/>
            </a:xfrm>
            <a:prstGeom prst="rect">
              <a:avLst/>
            </a:prstGeom>
            <a:noFill/>
          </p:spPr>
          <p:txBody>
            <a:bodyPr wrap="square" rtlCol="0">
              <a:spAutoFit/>
            </a:bodyPr>
            <a:lstStyle/>
            <a:p>
              <a:r>
                <a:rPr lang="en-US" altLang="zh-CN" sz="3200" dirty="0"/>
                <a:t>We presented</a:t>
              </a:r>
              <a:r>
                <a:rPr lang="en-US" altLang="zh-CN" sz="3200" b="1" dirty="0"/>
                <a:t> DSD-</a:t>
              </a:r>
              <a:r>
                <a:rPr lang="en-US" altLang="zh-CN" sz="3200" b="1" dirty="0" err="1"/>
                <a:t>NeRF</a:t>
              </a:r>
              <a:r>
                <a:rPr lang="en-US" altLang="zh-CN" sz="3200" b="1" dirty="0"/>
                <a:t> </a:t>
              </a:r>
              <a:r>
                <a:rPr lang="en-US" altLang="zh-CN" sz="3200" dirty="0"/>
                <a:t>for taking advantage of depth information for better constraining the optimization with improved quality of both color and depth observed. </a:t>
              </a:r>
            </a:p>
            <a:p>
              <a:endParaRPr lang="en-US" altLang="zh-CN" sz="2400" dirty="0"/>
            </a:p>
            <a:p>
              <a:r>
                <a:rPr lang="en-US" altLang="zh-CN" sz="3200" dirty="0"/>
                <a:t>The decrease in depth error is especially significant, which helps one to obtain a more meaningful geometric structure in space.</a:t>
              </a:r>
              <a:endParaRPr lang="zh-CN" altLang="en-US" sz="3200" dirty="0"/>
            </a:p>
          </p:txBody>
        </p:sp>
      </p:grpSp>
      <p:pic>
        <p:nvPicPr>
          <p:cNvPr id="5374" name="Picture 5373">
            <a:extLst>
              <a:ext uri="{FF2B5EF4-FFF2-40B4-BE49-F238E27FC236}">
                <a16:creationId xmlns:a16="http://schemas.microsoft.com/office/drawing/2014/main" id="{8AA2EE0E-A189-FB67-6174-FD05B7F78352}"/>
              </a:ext>
            </a:extLst>
          </p:cNvPr>
          <p:cNvPicPr>
            <a:picLocks noChangeAspect="1"/>
          </p:cNvPicPr>
          <p:nvPr/>
        </p:nvPicPr>
        <p:blipFill>
          <a:blip r:embed="rId86"/>
          <a:stretch>
            <a:fillRect/>
          </a:stretch>
        </p:blipFill>
        <p:spPr>
          <a:xfrm>
            <a:off x="15945827" y="3712273"/>
            <a:ext cx="4795901" cy="2433242"/>
          </a:xfrm>
          <a:prstGeom prst="rect">
            <a:avLst/>
          </a:prstGeom>
        </p:spPr>
      </p:pic>
      <p:pic>
        <p:nvPicPr>
          <p:cNvPr id="5376" name="Picture 5375">
            <a:extLst>
              <a:ext uri="{FF2B5EF4-FFF2-40B4-BE49-F238E27FC236}">
                <a16:creationId xmlns:a16="http://schemas.microsoft.com/office/drawing/2014/main" id="{8264E79A-C86E-67B4-180B-A1B27BBD9D7E}"/>
              </a:ext>
            </a:extLst>
          </p:cNvPr>
          <p:cNvPicPr>
            <a:picLocks noChangeAspect="1"/>
          </p:cNvPicPr>
          <p:nvPr/>
        </p:nvPicPr>
        <p:blipFill rotWithShape="1">
          <a:blip r:embed="rId87"/>
          <a:srcRect r="55629"/>
          <a:stretch/>
        </p:blipFill>
        <p:spPr>
          <a:xfrm>
            <a:off x="10597264" y="3698919"/>
            <a:ext cx="2518408" cy="2415495"/>
          </a:xfrm>
          <a:prstGeom prst="rect">
            <a:avLst/>
          </a:prstGeom>
        </p:spPr>
      </p:pic>
      <p:pic>
        <p:nvPicPr>
          <p:cNvPr id="5377" name="Picture 5376">
            <a:extLst>
              <a:ext uri="{FF2B5EF4-FFF2-40B4-BE49-F238E27FC236}">
                <a16:creationId xmlns:a16="http://schemas.microsoft.com/office/drawing/2014/main" id="{5F24F362-BDE3-32CF-562E-9048731AEDAE}"/>
              </a:ext>
            </a:extLst>
          </p:cNvPr>
          <p:cNvPicPr>
            <a:picLocks noChangeAspect="1"/>
          </p:cNvPicPr>
          <p:nvPr/>
        </p:nvPicPr>
        <p:blipFill rotWithShape="1">
          <a:blip r:embed="rId87"/>
          <a:srcRect l="56082"/>
          <a:stretch/>
        </p:blipFill>
        <p:spPr>
          <a:xfrm>
            <a:off x="13133887" y="3689480"/>
            <a:ext cx="2492650" cy="2415495"/>
          </a:xfrm>
          <a:prstGeom prst="rect">
            <a:avLst/>
          </a:prstGeom>
        </p:spPr>
      </p:pic>
      <p:sp>
        <p:nvSpPr>
          <p:cNvPr id="5379" name="TextBox 5378">
            <a:extLst>
              <a:ext uri="{FF2B5EF4-FFF2-40B4-BE49-F238E27FC236}">
                <a16:creationId xmlns:a16="http://schemas.microsoft.com/office/drawing/2014/main" id="{5827CE92-BB9D-178F-0552-17CCF83C3092}"/>
              </a:ext>
            </a:extLst>
          </p:cNvPr>
          <p:cNvSpPr txBox="1"/>
          <p:nvPr/>
        </p:nvSpPr>
        <p:spPr>
          <a:xfrm>
            <a:off x="12372126" y="6065198"/>
            <a:ext cx="1804845" cy="469045"/>
          </a:xfrm>
          <a:prstGeom prst="rect">
            <a:avLst/>
          </a:prstGeom>
          <a:noFill/>
        </p:spPr>
        <p:txBody>
          <a:bodyPr wrap="none" rtlCol="0">
            <a:spAutoFit/>
          </a:bodyPr>
          <a:lstStyle/>
          <a:p>
            <a:r>
              <a:rPr lang="en-US" altLang="zh-CN" sz="2400" b="1" dirty="0"/>
              <a:t>D-</a:t>
            </a:r>
            <a:r>
              <a:rPr lang="en-US" altLang="zh-CN" sz="2400" b="1" dirty="0" err="1"/>
              <a:t>NeRF</a:t>
            </a:r>
            <a:r>
              <a:rPr lang="en-US" altLang="zh-CN" sz="2400" b="1" dirty="0"/>
              <a:t> [1]</a:t>
            </a:r>
            <a:endParaRPr lang="zh-CN" altLang="en-US" sz="2400" b="1" dirty="0"/>
          </a:p>
        </p:txBody>
      </p:sp>
      <p:sp>
        <p:nvSpPr>
          <p:cNvPr id="5380" name="TextBox 5379">
            <a:extLst>
              <a:ext uri="{FF2B5EF4-FFF2-40B4-BE49-F238E27FC236}">
                <a16:creationId xmlns:a16="http://schemas.microsoft.com/office/drawing/2014/main" id="{B7A0C74E-3C50-BA40-EA3D-62F611D4F409}"/>
              </a:ext>
            </a:extLst>
          </p:cNvPr>
          <p:cNvSpPr txBox="1"/>
          <p:nvPr/>
        </p:nvSpPr>
        <p:spPr>
          <a:xfrm>
            <a:off x="17315644" y="6065198"/>
            <a:ext cx="2026338" cy="469045"/>
          </a:xfrm>
          <a:prstGeom prst="rect">
            <a:avLst/>
          </a:prstGeom>
          <a:noFill/>
        </p:spPr>
        <p:txBody>
          <a:bodyPr wrap="none" rtlCol="0">
            <a:spAutoFit/>
          </a:bodyPr>
          <a:lstStyle/>
          <a:p>
            <a:r>
              <a:rPr lang="en-US" altLang="zh-CN" sz="2400" b="1" dirty="0" err="1"/>
              <a:t>Groundtruth</a:t>
            </a:r>
            <a:endParaRPr lang="zh-CN" altLang="en-US" sz="2400" b="1" dirty="0"/>
          </a:p>
        </p:txBody>
      </p:sp>
      <mc:AlternateContent xmlns:mc="http://schemas.openxmlformats.org/markup-compatibility/2006" xmlns:a14="http://schemas.microsoft.com/office/drawing/2010/main">
        <mc:Choice Requires="a14">
          <p:sp>
            <p:nvSpPr>
              <p:cNvPr id="5381" name="TextBox 5380">
                <a:extLst>
                  <a:ext uri="{FF2B5EF4-FFF2-40B4-BE49-F238E27FC236}">
                    <a16:creationId xmlns:a16="http://schemas.microsoft.com/office/drawing/2014/main" id="{9D9BF7E1-0521-7BF5-DC99-A91B547CAA25}"/>
                  </a:ext>
                </a:extLst>
              </p:cNvPr>
              <p:cNvSpPr txBox="1"/>
              <p:nvPr/>
            </p:nvSpPr>
            <p:spPr>
              <a:xfrm>
                <a:off x="10480541" y="6602415"/>
                <a:ext cx="3022731" cy="437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a:latin typeface="Cambria Math" panose="02040503050406030204" pitchFamily="18" charset="0"/>
                        </a:rPr>
                        <m:t>Range</m:t>
                      </m:r>
                      <m:r>
                        <a:rPr lang="en-US" altLang="zh-CN" sz="2800">
                          <a:latin typeface="Cambria Math" panose="02040503050406030204" pitchFamily="18" charset="0"/>
                        </a:rPr>
                        <m:t> </m:t>
                      </m:r>
                      <m:r>
                        <a:rPr lang="en-US" altLang="zh-CN" sz="2800" i="1">
                          <a:latin typeface="Cambria Math" panose="02040503050406030204" pitchFamily="18" charset="0"/>
                        </a:rPr>
                        <m:t>[1.47~1.83]</m:t>
                      </m:r>
                    </m:oMath>
                  </m:oMathPara>
                </a14:m>
                <a:endParaRPr lang="zh-CN" altLang="en-US" sz="3200" dirty="0"/>
              </a:p>
            </p:txBody>
          </p:sp>
        </mc:Choice>
        <mc:Fallback xmlns="">
          <p:sp>
            <p:nvSpPr>
              <p:cNvPr id="5381" name="TextBox 5380">
                <a:extLst>
                  <a:ext uri="{FF2B5EF4-FFF2-40B4-BE49-F238E27FC236}">
                    <a16:creationId xmlns:a16="http://schemas.microsoft.com/office/drawing/2014/main" id="{9D9BF7E1-0521-7BF5-DC99-A91B547CAA25}"/>
                  </a:ext>
                </a:extLst>
              </p:cNvPr>
              <p:cNvSpPr txBox="1">
                <a:spLocks noRot="1" noChangeAspect="1" noMove="1" noResize="1" noEditPoints="1" noAdjustHandles="1" noChangeArrowheads="1" noChangeShapeType="1" noTextEdit="1"/>
              </p:cNvSpPr>
              <p:nvPr/>
            </p:nvSpPr>
            <p:spPr>
              <a:xfrm>
                <a:off x="10480541" y="6602415"/>
                <a:ext cx="3022731" cy="437775"/>
              </a:xfrm>
              <a:prstGeom prst="rect">
                <a:avLst/>
              </a:prstGeom>
              <a:blipFill>
                <a:blip r:embed="rId8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82" name="TextBox 5381">
                <a:extLst>
                  <a:ext uri="{FF2B5EF4-FFF2-40B4-BE49-F238E27FC236}">
                    <a16:creationId xmlns:a16="http://schemas.microsoft.com/office/drawing/2014/main" id="{6AA176FA-325A-3848-6486-30210C87B471}"/>
                  </a:ext>
                </a:extLst>
              </p:cNvPr>
              <p:cNvSpPr txBox="1"/>
              <p:nvPr/>
            </p:nvSpPr>
            <p:spPr>
              <a:xfrm>
                <a:off x="13461794" y="6603560"/>
                <a:ext cx="2064904" cy="437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i="1">
                              <a:latin typeface="Cambria Math" panose="02040503050406030204" pitchFamily="18" charset="0"/>
                            </a:rPr>
                          </m:ctrlPr>
                        </m:sSupPr>
                        <m:e>
                          <m:r>
                            <a:rPr lang="zh-CN" altLang="en-US" sz="2800" i="1">
                              <a:latin typeface="Cambria Math" panose="02040503050406030204" pitchFamily="18" charset="0"/>
                            </a:rPr>
                            <m:t>𝜎</m:t>
                          </m:r>
                        </m:e>
                        <m:sup>
                          <m:r>
                            <a:rPr lang="en-US" altLang="zh-CN" sz="2800" i="1">
                              <a:latin typeface="Cambria Math" panose="02040503050406030204" pitchFamily="18" charset="0"/>
                            </a:rPr>
                            <m:t>2</m:t>
                          </m:r>
                        </m:sup>
                      </m:sSup>
                      <m:r>
                        <a:rPr lang="en-US" altLang="zh-CN" sz="2800" i="1">
                          <a:latin typeface="Cambria Math" panose="02040503050406030204" pitchFamily="18" charset="0"/>
                        </a:rPr>
                        <m:t>=0.0021</m:t>
                      </m:r>
                    </m:oMath>
                  </m:oMathPara>
                </a14:m>
                <a:endParaRPr lang="zh-CN" altLang="en-US" sz="2800" dirty="0"/>
              </a:p>
            </p:txBody>
          </p:sp>
        </mc:Choice>
        <mc:Fallback xmlns="">
          <p:sp>
            <p:nvSpPr>
              <p:cNvPr id="5382" name="TextBox 5381">
                <a:extLst>
                  <a:ext uri="{FF2B5EF4-FFF2-40B4-BE49-F238E27FC236}">
                    <a16:creationId xmlns:a16="http://schemas.microsoft.com/office/drawing/2014/main" id="{6AA176FA-325A-3848-6486-30210C87B471}"/>
                  </a:ext>
                </a:extLst>
              </p:cNvPr>
              <p:cNvSpPr txBox="1">
                <a:spLocks noRot="1" noChangeAspect="1" noMove="1" noResize="1" noEditPoints="1" noAdjustHandles="1" noChangeArrowheads="1" noChangeShapeType="1" noTextEdit="1"/>
              </p:cNvSpPr>
              <p:nvPr/>
            </p:nvSpPr>
            <p:spPr>
              <a:xfrm>
                <a:off x="13461794" y="6603560"/>
                <a:ext cx="2064904" cy="437775"/>
              </a:xfrm>
              <a:prstGeom prst="rect">
                <a:avLst/>
              </a:prstGeom>
              <a:blipFill>
                <a:blip r:embed="rId8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83" name="TextBox 5382">
                <a:extLst>
                  <a:ext uri="{FF2B5EF4-FFF2-40B4-BE49-F238E27FC236}">
                    <a16:creationId xmlns:a16="http://schemas.microsoft.com/office/drawing/2014/main" id="{4BC7FF08-CDAB-11F8-DEEA-032B6A1DA1F2}"/>
                  </a:ext>
                </a:extLst>
              </p:cNvPr>
              <p:cNvSpPr txBox="1"/>
              <p:nvPr/>
            </p:nvSpPr>
            <p:spPr>
              <a:xfrm>
                <a:off x="15830172" y="6597520"/>
                <a:ext cx="3022731" cy="437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a:latin typeface="Cambria Math" panose="02040503050406030204" pitchFamily="18" charset="0"/>
                        </a:rPr>
                        <m:t>Range</m:t>
                      </m:r>
                      <m:r>
                        <a:rPr lang="en-US" altLang="zh-CN" sz="2800">
                          <a:latin typeface="Cambria Math" panose="02040503050406030204" pitchFamily="18" charset="0"/>
                        </a:rPr>
                        <m:t> </m:t>
                      </m:r>
                      <m:r>
                        <a:rPr lang="en-US" altLang="zh-CN" sz="2800" i="1">
                          <a:latin typeface="Cambria Math" panose="02040503050406030204" pitchFamily="18" charset="0"/>
                        </a:rPr>
                        <m:t>[1.70~8.39]</m:t>
                      </m:r>
                    </m:oMath>
                  </m:oMathPara>
                </a14:m>
                <a:endParaRPr lang="zh-CN" altLang="en-US" sz="3200" dirty="0"/>
              </a:p>
            </p:txBody>
          </p:sp>
        </mc:Choice>
        <mc:Fallback xmlns="">
          <p:sp>
            <p:nvSpPr>
              <p:cNvPr id="5383" name="TextBox 5382">
                <a:extLst>
                  <a:ext uri="{FF2B5EF4-FFF2-40B4-BE49-F238E27FC236}">
                    <a16:creationId xmlns:a16="http://schemas.microsoft.com/office/drawing/2014/main" id="{4BC7FF08-CDAB-11F8-DEEA-032B6A1DA1F2}"/>
                  </a:ext>
                </a:extLst>
              </p:cNvPr>
              <p:cNvSpPr txBox="1">
                <a:spLocks noRot="1" noChangeAspect="1" noMove="1" noResize="1" noEditPoints="1" noAdjustHandles="1" noChangeArrowheads="1" noChangeShapeType="1" noTextEdit="1"/>
              </p:cNvSpPr>
              <p:nvPr/>
            </p:nvSpPr>
            <p:spPr>
              <a:xfrm>
                <a:off x="15830172" y="6597520"/>
                <a:ext cx="3022731" cy="437775"/>
              </a:xfrm>
              <a:prstGeom prst="rect">
                <a:avLst/>
              </a:prstGeom>
              <a:blipFill>
                <a:blip r:embed="rId9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84" name="TextBox 5383">
                <a:extLst>
                  <a:ext uri="{FF2B5EF4-FFF2-40B4-BE49-F238E27FC236}">
                    <a16:creationId xmlns:a16="http://schemas.microsoft.com/office/drawing/2014/main" id="{B72FF198-DB45-0C19-F81E-E161E8DF74CA}"/>
                  </a:ext>
                </a:extLst>
              </p:cNvPr>
              <p:cNvSpPr txBox="1"/>
              <p:nvPr/>
            </p:nvSpPr>
            <p:spPr>
              <a:xfrm>
                <a:off x="18857424" y="6596176"/>
                <a:ext cx="2064904" cy="437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i="1">
                              <a:latin typeface="Cambria Math" panose="02040503050406030204" pitchFamily="18" charset="0"/>
                            </a:rPr>
                          </m:ctrlPr>
                        </m:sSupPr>
                        <m:e>
                          <m:r>
                            <a:rPr lang="zh-CN" altLang="en-US" sz="2800" i="1">
                              <a:latin typeface="Cambria Math" panose="02040503050406030204" pitchFamily="18" charset="0"/>
                            </a:rPr>
                            <m:t>𝜎</m:t>
                          </m:r>
                        </m:e>
                        <m:sup>
                          <m:r>
                            <a:rPr lang="en-US" altLang="zh-CN" sz="2800" i="1">
                              <a:latin typeface="Cambria Math" panose="02040503050406030204" pitchFamily="18" charset="0"/>
                            </a:rPr>
                            <m:t>2</m:t>
                          </m:r>
                        </m:sup>
                      </m:sSup>
                      <m:r>
                        <a:rPr lang="en-US" altLang="zh-CN" sz="2800" i="1">
                          <a:latin typeface="Cambria Math" panose="02040503050406030204" pitchFamily="18" charset="0"/>
                        </a:rPr>
                        <m:t>=1.5931</m:t>
                      </m:r>
                    </m:oMath>
                  </m:oMathPara>
                </a14:m>
                <a:endParaRPr lang="zh-CN" altLang="en-US" sz="2800" dirty="0"/>
              </a:p>
            </p:txBody>
          </p:sp>
        </mc:Choice>
        <mc:Fallback xmlns="">
          <p:sp>
            <p:nvSpPr>
              <p:cNvPr id="5384" name="TextBox 5383">
                <a:extLst>
                  <a:ext uri="{FF2B5EF4-FFF2-40B4-BE49-F238E27FC236}">
                    <a16:creationId xmlns:a16="http://schemas.microsoft.com/office/drawing/2014/main" id="{B72FF198-DB45-0C19-F81E-E161E8DF74CA}"/>
                  </a:ext>
                </a:extLst>
              </p:cNvPr>
              <p:cNvSpPr txBox="1">
                <a:spLocks noRot="1" noChangeAspect="1" noMove="1" noResize="1" noEditPoints="1" noAdjustHandles="1" noChangeArrowheads="1" noChangeShapeType="1" noTextEdit="1"/>
              </p:cNvSpPr>
              <p:nvPr/>
            </p:nvSpPr>
            <p:spPr>
              <a:xfrm>
                <a:off x="18857424" y="6596176"/>
                <a:ext cx="2064904" cy="437775"/>
              </a:xfrm>
              <a:prstGeom prst="rect">
                <a:avLst/>
              </a:prstGeom>
              <a:blipFill>
                <a:blip r:embed="rId91"/>
                <a:stretch>
                  <a:fillRect/>
                </a:stretch>
              </a:blipFill>
            </p:spPr>
            <p:txBody>
              <a:bodyPr/>
              <a:lstStyle/>
              <a:p>
                <a:r>
                  <a:rPr lang="zh-CN" altLang="en-US">
                    <a:noFill/>
                  </a:rPr>
                  <a:t> </a:t>
                </a:r>
              </a:p>
            </p:txBody>
          </p:sp>
        </mc:Fallback>
      </mc:AlternateContent>
      <p:cxnSp>
        <p:nvCxnSpPr>
          <p:cNvPr id="5386" name="Straight Connector 5385">
            <a:extLst>
              <a:ext uri="{FF2B5EF4-FFF2-40B4-BE49-F238E27FC236}">
                <a16:creationId xmlns:a16="http://schemas.microsoft.com/office/drawing/2014/main" id="{1B083C2C-00C7-1BEE-B1D0-8FDADF26727E}"/>
              </a:ext>
            </a:extLst>
          </p:cNvPr>
          <p:cNvCxnSpPr/>
          <p:nvPr/>
        </p:nvCxnSpPr>
        <p:spPr>
          <a:xfrm flipH="1">
            <a:off x="21162757" y="3745174"/>
            <a:ext cx="13234" cy="3210581"/>
          </a:xfrm>
          <a:prstGeom prst="line">
            <a:avLst/>
          </a:prstGeom>
        </p:spPr>
        <p:style>
          <a:lnRef idx="2">
            <a:schemeClr val="accent1"/>
          </a:lnRef>
          <a:fillRef idx="0">
            <a:schemeClr val="accent1"/>
          </a:fillRef>
          <a:effectRef idx="1">
            <a:schemeClr val="accent1"/>
          </a:effectRef>
          <a:fontRef idx="minor">
            <a:schemeClr val="tx1"/>
          </a:fontRef>
        </p:style>
      </p:cxnSp>
      <p:cxnSp>
        <p:nvCxnSpPr>
          <p:cNvPr id="5387" name="Straight Connector 5386">
            <a:extLst>
              <a:ext uri="{FF2B5EF4-FFF2-40B4-BE49-F238E27FC236}">
                <a16:creationId xmlns:a16="http://schemas.microsoft.com/office/drawing/2014/main" id="{B14CE850-BEB4-C3A0-BD0D-9418336C7D7F}"/>
              </a:ext>
            </a:extLst>
          </p:cNvPr>
          <p:cNvCxnSpPr/>
          <p:nvPr/>
        </p:nvCxnSpPr>
        <p:spPr>
          <a:xfrm flipH="1">
            <a:off x="10358940" y="3751094"/>
            <a:ext cx="13234" cy="3210581"/>
          </a:xfrm>
          <a:prstGeom prst="line">
            <a:avLst/>
          </a:prstGeom>
        </p:spPr>
        <p:style>
          <a:lnRef idx="2">
            <a:schemeClr val="accent1"/>
          </a:lnRef>
          <a:fillRef idx="0">
            <a:schemeClr val="accent1"/>
          </a:fillRef>
          <a:effectRef idx="1">
            <a:schemeClr val="accent1"/>
          </a:effectRef>
          <a:fontRef idx="minor">
            <a:schemeClr val="tx1"/>
          </a:fontRef>
        </p:style>
      </p:cxnSp>
      <p:sp>
        <p:nvSpPr>
          <p:cNvPr id="5388" name="TextBox 5387">
            <a:extLst>
              <a:ext uri="{FF2B5EF4-FFF2-40B4-BE49-F238E27FC236}">
                <a16:creationId xmlns:a16="http://schemas.microsoft.com/office/drawing/2014/main" id="{B1DF5636-3CC0-E9AE-5212-A6562BA85F68}"/>
              </a:ext>
            </a:extLst>
          </p:cNvPr>
          <p:cNvSpPr txBox="1"/>
          <p:nvPr/>
        </p:nvSpPr>
        <p:spPr>
          <a:xfrm>
            <a:off x="21585518" y="4311749"/>
            <a:ext cx="6633724" cy="2595379"/>
          </a:xfrm>
          <a:prstGeom prst="rect">
            <a:avLst/>
          </a:prstGeom>
          <a:noFill/>
        </p:spPr>
        <p:txBody>
          <a:bodyPr wrap="none" rtlCol="0">
            <a:spAutoFit/>
          </a:bodyPr>
          <a:lstStyle/>
          <a:p>
            <a:r>
              <a:rPr lang="en-US" altLang="zh-CN" sz="3200" dirty="0"/>
              <a:t>+ Depth Supervision with </a:t>
            </a:r>
          </a:p>
          <a:p>
            <a:r>
              <a:rPr lang="en-US" altLang="zh-CN" sz="3200" dirty="0"/>
              <a:t>   </a:t>
            </a:r>
            <a:r>
              <a:rPr lang="en-US" altLang="zh-CN" sz="3200" i="1" u="sng" dirty="0"/>
              <a:t>MSE</a:t>
            </a:r>
            <a:r>
              <a:rPr lang="en-US" altLang="zh-CN" sz="3200" dirty="0"/>
              <a:t> &amp; </a:t>
            </a:r>
            <a:r>
              <a:rPr lang="en-US" altLang="zh-CN" sz="3200" i="1" u="sng" dirty="0"/>
              <a:t>GNLL</a:t>
            </a:r>
            <a:r>
              <a:rPr lang="en-US" altLang="zh-CN" sz="3200" dirty="0"/>
              <a:t> Loss function</a:t>
            </a:r>
          </a:p>
          <a:p>
            <a:r>
              <a:rPr lang="en-US" altLang="zh-CN" sz="3200" dirty="0"/>
              <a:t>+ </a:t>
            </a:r>
            <a:r>
              <a:rPr lang="en-US" altLang="zh-CN" sz="3200" i="1" u="sng" dirty="0"/>
              <a:t>Depth Guided Sampling</a:t>
            </a:r>
            <a:r>
              <a:rPr lang="en-US" altLang="zh-CN" sz="3200" dirty="0"/>
              <a:t> Strategy</a:t>
            </a:r>
          </a:p>
          <a:p>
            <a:r>
              <a:rPr lang="en-US" altLang="zh-CN" sz="3200" dirty="0"/>
              <a:t>+ Benchmarking on both </a:t>
            </a:r>
            <a:r>
              <a:rPr lang="en-US" altLang="zh-CN" sz="3200" i="1" u="sng" dirty="0"/>
              <a:t>Real</a:t>
            </a:r>
            <a:r>
              <a:rPr lang="en-US" altLang="zh-CN" sz="3200" i="1" dirty="0"/>
              <a:t> </a:t>
            </a:r>
          </a:p>
          <a:p>
            <a:r>
              <a:rPr lang="en-US" altLang="zh-CN" sz="3200" dirty="0"/>
              <a:t>   </a:t>
            </a:r>
            <a:r>
              <a:rPr lang="en-US" altLang="zh-CN" sz="3200" i="1" u="sng" dirty="0"/>
              <a:t>and Synthetic</a:t>
            </a:r>
            <a:r>
              <a:rPr lang="en-US" altLang="zh-CN" sz="3200" dirty="0"/>
              <a:t> Datasets</a:t>
            </a:r>
            <a:endParaRPr lang="zh-CN" altLang="en-US" sz="3200" dirty="0"/>
          </a:p>
        </p:txBody>
      </p:sp>
      <p:sp>
        <p:nvSpPr>
          <p:cNvPr id="5389" name="TextBox 5388">
            <a:extLst>
              <a:ext uri="{FF2B5EF4-FFF2-40B4-BE49-F238E27FC236}">
                <a16:creationId xmlns:a16="http://schemas.microsoft.com/office/drawing/2014/main" id="{01CA9D26-98D0-F3C3-0240-0987E2B30D8B}"/>
              </a:ext>
            </a:extLst>
          </p:cNvPr>
          <p:cNvSpPr txBox="1"/>
          <p:nvPr/>
        </p:nvSpPr>
        <p:spPr>
          <a:xfrm>
            <a:off x="28788883" y="20845770"/>
            <a:ext cx="13239434" cy="531584"/>
          </a:xfrm>
          <a:prstGeom prst="rect">
            <a:avLst/>
          </a:prstGeom>
          <a:noFill/>
        </p:spPr>
        <p:txBody>
          <a:bodyPr wrap="none" rtlCol="0">
            <a:spAutoFit/>
          </a:bodyPr>
          <a:lstStyle/>
          <a:p>
            <a:r>
              <a:rPr lang="en-US" altLang="zh-CN" sz="2800" b="1" dirty="0"/>
              <a:t>Reference: </a:t>
            </a:r>
            <a:r>
              <a:rPr lang="en-US" altLang="zh-CN" sz="2800" dirty="0"/>
              <a:t>[1] </a:t>
            </a:r>
            <a:r>
              <a:rPr lang="en-US" altLang="zh-CN" sz="2600" dirty="0"/>
              <a:t>D-</a:t>
            </a:r>
            <a:r>
              <a:rPr lang="en-US" altLang="zh-CN" sz="2600" dirty="0" err="1"/>
              <a:t>NeRF</a:t>
            </a:r>
            <a:r>
              <a:rPr lang="en-US" altLang="zh-CN" sz="2600" dirty="0"/>
              <a:t>: Neural Radiance Fields for Dynamic Scenes, </a:t>
            </a:r>
            <a:r>
              <a:rPr lang="en-US" altLang="zh-CN" sz="2600" dirty="0" err="1"/>
              <a:t>Pumarola</a:t>
            </a:r>
            <a:r>
              <a:rPr lang="en-US" altLang="zh-CN" sz="2600" dirty="0"/>
              <a:t> et. al</a:t>
            </a:r>
            <a:endParaRPr lang="zh-CN" altLang="en-US" sz="2600" dirty="0"/>
          </a:p>
        </p:txBody>
      </p:sp>
      <p:cxnSp>
        <p:nvCxnSpPr>
          <p:cNvPr id="4" name="Straight Connector 3">
            <a:extLst>
              <a:ext uri="{FF2B5EF4-FFF2-40B4-BE49-F238E27FC236}">
                <a16:creationId xmlns:a16="http://schemas.microsoft.com/office/drawing/2014/main" id="{44DB8625-C3C5-C786-F7A1-0DD4314A4D43}"/>
              </a:ext>
            </a:extLst>
          </p:cNvPr>
          <p:cNvCxnSpPr>
            <a:cxnSpLocks/>
          </p:cNvCxnSpPr>
          <p:nvPr/>
        </p:nvCxnSpPr>
        <p:spPr>
          <a:xfrm>
            <a:off x="29270714" y="10935302"/>
            <a:ext cx="12195932" cy="309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itle 1"/>
          <p:cNvSpPr>
            <a:spLocks noGrp="1"/>
          </p:cNvSpPr>
          <p:nvPr>
            <p:ph type="title"/>
          </p:nvPr>
        </p:nvSpPr>
        <p:spPr>
          <a:xfrm>
            <a:off x="7233447" y="849317"/>
            <a:ext cx="27541537" cy="2079625"/>
          </a:xfrm>
        </p:spPr>
        <p:txBody>
          <a:bodyPr/>
          <a:lstStyle/>
          <a:p>
            <a:endParaRPr lang="en-US" altLang="en-US">
              <a:latin typeface="Arial" panose="020B0604020202020204" pitchFamily="34" charset="0"/>
              <a:cs typeface="Arial" panose="020B0604020202020204" pitchFamily="34" charset="0"/>
            </a:endParaRPr>
          </a:p>
        </p:txBody>
      </p:sp>
      <p:sp>
        <p:nvSpPr>
          <p:cNvPr id="4" name="Content Placeholder 14">
            <a:extLst>
              <a:ext uri="{FF2B5EF4-FFF2-40B4-BE49-F238E27FC236}">
                <a16:creationId xmlns:a16="http://schemas.microsoft.com/office/drawing/2014/main" id="{AC4E152E-6307-2B9B-01A0-8358D6A47E67}"/>
              </a:ext>
            </a:extLst>
          </p:cNvPr>
          <p:cNvSpPr>
            <a:spLocks noGrp="1"/>
          </p:cNvSpPr>
          <p:nvPr>
            <p:ph sz="half" idx="2"/>
          </p:nvPr>
        </p:nvSpPr>
        <p:spPr>
          <a:xfrm>
            <a:off x="124619" y="3462338"/>
            <a:ext cx="13415962" cy="17441862"/>
          </a:xfrm>
        </p:spPr>
        <p:txBody>
          <a:bodyPr/>
          <a:lstStyle/>
          <a:p>
            <a:pPr marL="565177" indent="-565177" defTabSz="2033688" eaLnBrk="1" hangingPunct="1">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Section 1 (sizes):</a:t>
            </a: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Posters boards are 48</a:t>
            </a:r>
            <a:r>
              <a:rPr lang="ja-JP"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tall and 96</a:t>
            </a:r>
            <a:r>
              <a:rPr lang="ja-JP"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wide, but we recommend you leave a little border since you may not be able to pin at the vertical edge. Since PowerPoint does not let one define such a large paper size, this template is designed to be printed at 200%, yielding a 46</a:t>
            </a:r>
            <a:r>
              <a:rPr lang="en-US"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x94</a:t>
            </a:r>
            <a:r>
              <a:rPr lang="en-US"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poster. You can scale it up or down a bit (e.g. 42</a:t>
            </a:r>
            <a:r>
              <a:rPr lang="en-US"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is a common paper size at </a:t>
            </a:r>
            <a:r>
              <a:rPr lang="en-US" altLang="ja-JP" sz="3200" dirty="0" err="1">
                <a:solidFill>
                  <a:srgbClr val="000000"/>
                </a:solidFill>
                <a:latin typeface="Arial" panose="020B0604020202020204" pitchFamily="34" charset="0"/>
                <a:cs typeface="Arial" panose="020B0604020202020204" pitchFamily="34" charset="0"/>
              </a:rPr>
              <a:t>FexEd</a:t>
            </a:r>
            <a:r>
              <a:rPr lang="en-US" altLang="ja-JP" sz="3200" dirty="0">
                <a:solidFill>
                  <a:srgbClr val="000000"/>
                </a:solidFill>
                <a:latin typeface="Arial" panose="020B0604020202020204" pitchFamily="34" charset="0"/>
                <a:cs typeface="Arial" panose="020B0604020202020204" pitchFamily="34" charset="0"/>
              </a:rPr>
              <a:t>). Note there is no direct international A0.. A1 equivalent. The poster size is approximately three A0 boards next to each other, i.e., each column in this example is about one A0 board. </a:t>
            </a: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Ideally you want to keep it very readable: this is not your paper, it i</a:t>
            </a:r>
            <a:r>
              <a:rPr lang="en-US" altLang="ja-JP" sz="3200" dirty="0">
                <a:solidFill>
                  <a:srgbClr val="000000"/>
                </a:solidFill>
                <a:latin typeface="Arial" panose="020B0604020202020204" pitchFamily="34" charset="0"/>
                <a:cs typeface="Arial" panose="020B0604020202020204" pitchFamily="34" charset="0"/>
              </a:rPr>
              <a:t>s a poster. 32pt here (64 final printing) is good for most text:</a:t>
            </a:r>
          </a:p>
          <a:p>
            <a:pPr marL="1187508" lvl="2" indent="-474686" defTabSz="2033688" eaLnBrk="1" hangingPunct="1">
              <a:defRPr/>
            </a:pPr>
            <a:r>
              <a:rPr lang="en-US" altLang="en-US" sz="2800" dirty="0">
                <a:solidFill>
                  <a:srgbClr val="000000"/>
                </a:solidFill>
                <a:latin typeface="Arial" panose="020B0604020202020204" pitchFamily="34" charset="0"/>
                <a:cs typeface="Arial" panose="020B0604020202020204" pitchFamily="34" charset="0"/>
              </a:rPr>
              <a:t>Sub-bullets are 28 here (56 final)</a:t>
            </a:r>
          </a:p>
          <a:p>
            <a:pPr marL="973186" lvl="3" indent="-565177" defTabSz="2033688" eaLnBrk="1" hangingPunct="1">
              <a:defRPr/>
            </a:pPr>
            <a:r>
              <a:rPr lang="en-US" altLang="en-US" sz="2400" dirty="0">
                <a:solidFill>
                  <a:srgbClr val="000000"/>
                </a:solidFill>
                <a:latin typeface="Arial" panose="020B0604020202020204" pitchFamily="34" charset="0"/>
                <a:cs typeface="Arial" panose="020B0604020202020204" pitchFamily="34" charset="0"/>
              </a:rPr>
              <a:t>Don</a:t>
            </a:r>
            <a:r>
              <a:rPr lang="ja-JP" altLang="en-US" sz="2400" dirty="0">
                <a:solidFill>
                  <a:srgbClr val="000000"/>
                </a:solidFill>
                <a:latin typeface="Arial" panose="020B0604020202020204" pitchFamily="34" charset="0"/>
                <a:cs typeface="Arial" panose="020B0604020202020204" pitchFamily="34" charset="0"/>
              </a:rPr>
              <a:t>’</a:t>
            </a:r>
            <a:r>
              <a:rPr lang="en-US" altLang="ja-JP" sz="2400" dirty="0">
                <a:solidFill>
                  <a:srgbClr val="000000"/>
                </a:solidFill>
                <a:latin typeface="Arial" panose="020B0604020202020204" pitchFamily="34" charset="0"/>
                <a:cs typeface="Arial" panose="020B0604020202020204" pitchFamily="34" charset="0"/>
              </a:rPr>
              <a:t>t use smaller than 24pt in this template (which is 48pt in final printing at 200%)</a:t>
            </a:r>
          </a:p>
          <a:p>
            <a:pPr marL="973186" lvl="3" indent="-565177" defTabSz="2033688" eaLnBrk="1" hangingPunct="1">
              <a:defRPr/>
            </a:pPr>
            <a:r>
              <a:rPr lang="en-US" altLang="en-US" sz="2400" dirty="0">
                <a:solidFill>
                  <a:srgbClr val="000000"/>
                </a:solidFill>
                <a:latin typeface="Arial" panose="020B0604020202020204" pitchFamily="34" charset="0"/>
                <a:cs typeface="Arial" panose="020B0604020202020204" pitchFamily="34" charset="0"/>
              </a:rPr>
              <a:t>Insert plenty of graphics and any math you need</a:t>
            </a:r>
          </a:p>
          <a:p>
            <a:pPr marL="973186" lvl="3" indent="-565177" defTabSz="2033688" eaLnBrk="1" hangingPunct="1">
              <a:buNone/>
              <a:defRPr/>
            </a:pPr>
            <a:endParaRPr lang="en-US" altLang="en-US" sz="19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When inserting graphics or equations, keep the resolution high (remember this will be printed at 200%). If you can see blocking artifacts at 400% magnification in PowerPoint, consider finding better graphics. This is an example of BAD/LOW RES GRAPHICS</a:t>
            </a: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Leave enough margin for pushpin and remember many big plotters cannot get within .5</a:t>
            </a:r>
            <a:r>
              <a:rPr lang="ja-JP"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of the actual paper edge. </a:t>
            </a: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You are free to use colored backgrounds and such but they generally reduce readability. </a:t>
            </a: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You are free to use what ever fonts you like.</a:t>
            </a:r>
          </a:p>
          <a:p>
            <a:pPr marL="1187508" lvl="2" indent="-474686" defTabSz="2033688" eaLnBrk="1" hangingPunct="1">
              <a:defRPr/>
            </a:pPr>
            <a:r>
              <a:rPr lang="en-US" altLang="en-US" sz="2800" dirty="0">
                <a:solidFill>
                  <a:srgbClr val="000000"/>
                </a:solidFill>
                <a:latin typeface="Arial" panose="020B0604020202020204" pitchFamily="34" charset="0"/>
                <a:cs typeface="Arial" panose="020B0604020202020204" pitchFamily="34" charset="0"/>
              </a:rPr>
              <a:t>San Serif fonts like Arial are more readable from a distance, </a:t>
            </a:r>
          </a:p>
          <a:p>
            <a:pPr marL="1187508" lvl="2" indent="-474686" defTabSz="2033688" eaLnBrk="1" hangingPunct="1">
              <a:defRPr/>
            </a:pPr>
            <a:r>
              <a:rPr lang="en-US" altLang="en-US" sz="2800" dirty="0">
                <a:solidFill>
                  <a:srgbClr val="000000"/>
                </a:solidFill>
                <a:latin typeface="Times" panose="02020603050405020304" pitchFamily="18" charset="0"/>
                <a:cs typeface="Arial" panose="020B0604020202020204" pitchFamily="34" charset="0"/>
              </a:rPr>
              <a:t>Serif fonts like times may look more consistent with your mathematics</a:t>
            </a:r>
          </a:p>
        </p:txBody>
      </p:sp>
      <p:sp>
        <p:nvSpPr>
          <p:cNvPr id="5" name="Content Placeholder 15">
            <a:extLst>
              <a:ext uri="{FF2B5EF4-FFF2-40B4-BE49-F238E27FC236}">
                <a16:creationId xmlns:a16="http://schemas.microsoft.com/office/drawing/2014/main" id="{3665F886-DC12-2B88-1521-5DAA368E9C4C}"/>
              </a:ext>
            </a:extLst>
          </p:cNvPr>
          <p:cNvSpPr>
            <a:spLocks noGrp="1"/>
          </p:cNvSpPr>
          <p:nvPr>
            <p:ph sz="half" idx="10"/>
          </p:nvPr>
        </p:nvSpPr>
        <p:spPr>
          <a:xfrm>
            <a:off x="14420060" y="3462340"/>
            <a:ext cx="13415963" cy="8140025"/>
          </a:xfrm>
        </p:spPr>
        <p:txBody>
          <a:bodyPr/>
          <a:lstStyle/>
          <a:p>
            <a:pPr marL="565177" indent="-565177" defTabSz="2033688" eaLnBrk="1" hangingPunct="1">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Section 2 (layout):</a:t>
            </a: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Remember the poster session will be crowded so design the poster to be read in columns so people can read what is in front of them and move left to right to get the whole story. </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The poster should use photos, figures, and tables to tell the story of the study. For clarity, present the information in a sequence that is easy to follow. </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There is often way too much text in a poster  - there definitely is in this template! Posters primarily are visual presentations; the text should support the graphics. Look critically at the layout. Some poster 'experts' suggest that if there is about 20-25% text, 40-45% graphics and 30-40% empty space, you are doing well.</a:t>
            </a:r>
          </a:p>
          <a:p>
            <a:pPr marL="565177" indent="-565177" defTabSz="2033688">
              <a:defRPr/>
            </a:pPr>
            <a:endParaRPr lang="en-US" altLang="en-US" dirty="0">
              <a:latin typeface="Arial" panose="020B0604020202020204" pitchFamily="34" charset="0"/>
              <a:cs typeface="Arial" panose="020B0604020202020204" pitchFamily="34" charset="0"/>
            </a:endParaRPr>
          </a:p>
        </p:txBody>
      </p:sp>
      <p:sp>
        <p:nvSpPr>
          <p:cNvPr id="6" name="Content Placeholder 16">
            <a:extLst>
              <a:ext uri="{FF2B5EF4-FFF2-40B4-BE49-F238E27FC236}">
                <a16:creationId xmlns:a16="http://schemas.microsoft.com/office/drawing/2014/main" id="{CF7E4BBB-3832-6962-5DE8-420B349C0FA0}"/>
              </a:ext>
            </a:extLst>
          </p:cNvPr>
          <p:cNvSpPr>
            <a:spLocks noGrp="1"/>
          </p:cNvSpPr>
          <p:nvPr>
            <p:ph sz="half" idx="11"/>
          </p:nvPr>
        </p:nvSpPr>
        <p:spPr>
          <a:xfrm>
            <a:off x="28715495" y="3462338"/>
            <a:ext cx="13415962" cy="17441862"/>
          </a:xfrm>
        </p:spPr>
        <p:txBody>
          <a:bodyPr/>
          <a:lstStyle/>
          <a:p>
            <a:pPr marL="565177" indent="-565177" defTabSz="2033688" eaLnBrk="1" hangingPunct="1">
              <a:lnSpc>
                <a:spcPct val="80000"/>
              </a:lnSpc>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Section 3:</a:t>
            </a: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Include more figures than are in the paper so you can talk to them.  Include things that are not in the paper and then encourage them to read the paper. Don</a:t>
            </a:r>
            <a:r>
              <a:rPr lang="ja-JP"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t try to just put all the paper here.   </a:t>
            </a:r>
          </a:p>
          <a:p>
            <a:pPr marL="565177" lvl="1" indent="-565177" defTabSz="20336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If it looks like a cut/paste of the paper, people skip that poster since they can read the papers after the conference. Many people find it better to spend time talking with poster presenters that have more to offer than just redoing the paper content paper in big fonts. </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People will likely have already seen your posted video, so the poster can serve as a talking point for you.</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Remember Poster boards look like this.. This is your canvas. Paint us a picture of your work. </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indent="-565177" defTabSz="2033688">
              <a:defRPr/>
            </a:pPr>
            <a:endParaRPr lang="en-US" altLang="en-US" dirty="0">
              <a:latin typeface="Arial" panose="020B0604020202020204" pitchFamily="34" charset="0"/>
              <a:cs typeface="Arial" panose="020B0604020202020204" pitchFamily="34" charset="0"/>
            </a:endParaRPr>
          </a:p>
        </p:txBody>
      </p:sp>
      <p:pic>
        <p:nvPicPr>
          <p:cNvPr id="7" name="Picture 8">
            <a:extLst>
              <a:ext uri="{FF2B5EF4-FFF2-40B4-BE49-F238E27FC236}">
                <a16:creationId xmlns:a16="http://schemas.microsoft.com/office/drawing/2014/main" id="{64A8EFAB-F035-A9A9-6581-3687417629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312566" y="11602365"/>
            <a:ext cx="7252281" cy="485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16">
            <a:extLst>
              <a:ext uri="{FF2B5EF4-FFF2-40B4-BE49-F238E27FC236}">
                <a16:creationId xmlns:a16="http://schemas.microsoft.com/office/drawing/2014/main" id="{CB7FEA81-F2A9-105C-29B7-B778258FD07E}"/>
              </a:ext>
            </a:extLst>
          </p:cNvPr>
          <p:cNvSpPr txBox="1">
            <a:spLocks/>
          </p:cNvSpPr>
          <p:nvPr/>
        </p:nvSpPr>
        <p:spPr bwMode="auto">
          <a:xfrm>
            <a:off x="28932189" y="15100850"/>
            <a:ext cx="13415962" cy="658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t" anchorCtr="0" compatLnSpc="1">
            <a:prstTxWarp prst="textNoShape">
              <a:avLst/>
            </a:prstTxWarp>
            <a:normAutofit/>
          </a:bodyPr>
          <a:lstStyle>
            <a:lvl1pPr marL="410256" indent="-410256" algn="l" defTabSz="1471613" rtl="0" eaLnBrk="0" fontAlgn="base" hangingPunct="0">
              <a:spcBef>
                <a:spcPct val="20000"/>
              </a:spcBef>
              <a:spcAft>
                <a:spcPct val="0"/>
              </a:spcAft>
              <a:buFont typeface="Arial" panose="020B0604020202020204" pitchFamily="34" charset="0"/>
              <a:buNone/>
              <a:defRPr sz="2900" kern="1200">
                <a:solidFill>
                  <a:schemeClr val="tx1"/>
                </a:solidFill>
                <a:latin typeface="Arial"/>
                <a:ea typeface="MS PGothic" panose="020B0600070205080204" pitchFamily="34" charset="-128"/>
                <a:cs typeface="Arial"/>
              </a:defRPr>
            </a:lvl1pPr>
            <a:lvl2pPr marL="793247" indent="-655629" algn="l" defTabSz="1471613" rtl="0" eaLnBrk="0" fontAlgn="base" hangingPunct="0">
              <a:spcBef>
                <a:spcPct val="20000"/>
              </a:spcBef>
              <a:spcAft>
                <a:spcPct val="0"/>
              </a:spcAft>
              <a:buFont typeface="Wingdings" charset="2"/>
              <a:buChar char="Ø"/>
              <a:defRPr sz="2300" kern="1200">
                <a:solidFill>
                  <a:schemeClr val="tx1"/>
                </a:solidFill>
                <a:latin typeface="Arial"/>
                <a:ea typeface="MS PGothic" panose="020B0600070205080204" pitchFamily="34" charset="-128"/>
                <a:cs typeface="Arial"/>
              </a:defRPr>
            </a:lvl2pPr>
            <a:lvl3pPr marL="929565" indent="-546573" algn="l" defTabSz="1471613" rtl="0" eaLnBrk="0" fontAlgn="base" hangingPunct="0">
              <a:spcBef>
                <a:spcPct val="20000"/>
              </a:spcBef>
              <a:spcAft>
                <a:spcPct val="0"/>
              </a:spcAft>
              <a:buFont typeface="Arial" panose="020B0604020202020204" pitchFamily="34" charset="0"/>
              <a:buChar char="•"/>
              <a:defRPr sz="1900" kern="1200">
                <a:solidFill>
                  <a:schemeClr val="tx1"/>
                </a:solidFill>
                <a:latin typeface="Arial"/>
                <a:ea typeface="MS PGothic" panose="020B0600070205080204" pitchFamily="34" charset="-128"/>
                <a:cs typeface="Arial"/>
              </a:defRPr>
            </a:lvl3pPr>
            <a:lvl4pPr marL="1202201" indent="-655629" algn="l" defTabSz="1471613" rtl="0" eaLnBrk="0" fontAlgn="base" hangingPunct="0">
              <a:spcBef>
                <a:spcPct val="20000"/>
              </a:spcBef>
              <a:spcAft>
                <a:spcPct val="0"/>
              </a:spcAft>
              <a:buFont typeface="Arial" panose="020B0604020202020204" pitchFamily="34" charset="0"/>
              <a:buChar char="–"/>
              <a:defRPr sz="1600" kern="1200">
                <a:solidFill>
                  <a:schemeClr val="tx1"/>
                </a:solidFill>
                <a:latin typeface="Arial"/>
                <a:ea typeface="MS PGothic" panose="020B0600070205080204" pitchFamily="34" charset="-128"/>
                <a:cs typeface="Arial"/>
              </a:defRPr>
            </a:lvl4pPr>
            <a:lvl5pPr marL="1448875" indent="-1448875" algn="l" defTabSz="1471613"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S PGothic" panose="020B0600070205080204" pitchFamily="34" charset="-128"/>
                <a:cs typeface="+mn-cs"/>
              </a:defRPr>
            </a:lvl5pPr>
            <a:lvl6pPr marL="8108236" indent="-737112" algn="l" defTabSz="1474225" rtl="0" eaLnBrk="1" latinLnBrk="0" hangingPunct="1">
              <a:spcBef>
                <a:spcPct val="20000"/>
              </a:spcBef>
              <a:buFont typeface="Arial"/>
              <a:buChar char="•"/>
              <a:defRPr sz="5200" kern="1200">
                <a:solidFill>
                  <a:schemeClr val="tx1"/>
                </a:solidFill>
                <a:latin typeface="+mn-lt"/>
                <a:ea typeface="+mn-ea"/>
                <a:cs typeface="+mn-cs"/>
              </a:defRPr>
            </a:lvl6pPr>
            <a:lvl7pPr marL="9582462" indent="-737112" algn="l" defTabSz="1474225" rtl="0" eaLnBrk="1" latinLnBrk="0" hangingPunct="1">
              <a:spcBef>
                <a:spcPct val="20000"/>
              </a:spcBef>
              <a:buFont typeface="Arial"/>
              <a:buChar char="•"/>
              <a:defRPr sz="5200" kern="1200">
                <a:solidFill>
                  <a:schemeClr val="tx1"/>
                </a:solidFill>
                <a:latin typeface="+mn-lt"/>
                <a:ea typeface="+mn-ea"/>
                <a:cs typeface="+mn-cs"/>
              </a:defRPr>
            </a:lvl7pPr>
            <a:lvl8pPr marL="11056684" indent="-737112" algn="l" defTabSz="1474225" rtl="0" eaLnBrk="1" latinLnBrk="0" hangingPunct="1">
              <a:spcBef>
                <a:spcPct val="20000"/>
              </a:spcBef>
              <a:buFont typeface="Arial"/>
              <a:buChar char="•"/>
              <a:defRPr sz="5200" kern="1200">
                <a:solidFill>
                  <a:schemeClr val="tx1"/>
                </a:solidFill>
                <a:latin typeface="+mn-lt"/>
                <a:ea typeface="+mn-ea"/>
                <a:cs typeface="+mn-cs"/>
              </a:defRPr>
            </a:lvl8pPr>
            <a:lvl9pPr marL="12530909" indent="-737112" algn="l" defTabSz="1474225" rtl="0" eaLnBrk="1" latinLnBrk="0" hangingPunct="1">
              <a:spcBef>
                <a:spcPct val="20000"/>
              </a:spcBef>
              <a:buFont typeface="Arial"/>
              <a:buChar char="•"/>
              <a:defRPr sz="5200" kern="1200">
                <a:solidFill>
                  <a:schemeClr val="tx1"/>
                </a:solidFill>
                <a:latin typeface="+mn-lt"/>
                <a:ea typeface="+mn-ea"/>
                <a:cs typeface="+mn-cs"/>
              </a:defRPr>
            </a:lvl9pPr>
          </a:lstStyle>
          <a:p>
            <a:pPr marL="565177" indent="-565177" defTabSz="2033688" eaLnBrk="1" hangingPunct="1">
              <a:lnSpc>
                <a:spcPct val="80000"/>
              </a:lnSpc>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Summary/Conclusion</a:t>
            </a:r>
          </a:p>
          <a:p>
            <a:pPr marL="565177" indent="-565177" defTabSz="2033688" eaLnBrk="1" hangingPunct="1">
              <a:lnSpc>
                <a:spcPct val="80000"/>
              </a:lnSpc>
              <a:defRPr/>
            </a:pPr>
            <a:endPar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Summarize your contributions</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Summarize your results (if applicable)</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b="1" dirty="0">
                <a:solidFill>
                  <a:srgbClr val="000000"/>
                </a:solidFill>
                <a:latin typeface="Arial" panose="020B0604020202020204" pitchFamily="34" charset="0"/>
                <a:cs typeface="Arial" panose="020B0604020202020204" pitchFamily="34" charset="0"/>
              </a:rPr>
              <a:t>You an add in links to additional videos, code, or project website (or QR code)</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0" lvl="1" indent="0" defTabSz="2033688" eaLnBrk="1" hangingPunct="1">
              <a:buNone/>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References</a:t>
            </a:r>
          </a:p>
          <a:p>
            <a:pPr marL="0" lvl="1" indent="0" defTabSz="20336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indent="-565177" defTabSz="2033688">
              <a:defRPr/>
            </a:pPr>
            <a:endParaRPr lang="en-US" altLang="en-US"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0</TotalTime>
  <Words>1001</Words>
  <Application>Microsoft Office PowerPoint</Application>
  <PresentationFormat>Custom</PresentationFormat>
  <Paragraphs>144</Paragraphs>
  <Slides>2</Slides>
  <Notes>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Calibri</vt:lpstr>
      <vt:lpstr>Cambria Math</vt:lpstr>
      <vt:lpstr>Times</vt:lpstr>
      <vt:lpstr>Wingdings</vt:lpstr>
      <vt:lpstr>Office Theme</vt:lpstr>
      <vt:lpstr>Depth-Supervised Dynamic NeRF Technical University Munich Chang Luo </vt:lpstr>
      <vt:lpstr>PowerPoint Presentation</vt:lpstr>
    </vt:vector>
  </TitlesOfParts>
  <Company>Univ. of Colorado at Colorado Springs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here:  Maybe add some pictures and/or school logo on the left and right authors and affiliation</dc:title>
  <dc:creator>Terry Boult</dc:creator>
  <cp:lastModifiedBy>Chang Luo</cp:lastModifiedBy>
  <cp:revision>61</cp:revision>
  <dcterms:created xsi:type="dcterms:W3CDTF">2014-05-29T01:41:03Z</dcterms:created>
  <dcterms:modified xsi:type="dcterms:W3CDTF">2023-01-16T17:36:59Z</dcterms:modified>
</cp:coreProperties>
</file>